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3"/>
  </p:notesMasterIdLst>
  <p:sldIdLst>
    <p:sldId id="256" r:id="rId5"/>
    <p:sldId id="260" r:id="rId6"/>
    <p:sldId id="264" r:id="rId7"/>
    <p:sldId id="265" r:id="rId8"/>
    <p:sldId id="275" r:id="rId9"/>
    <p:sldId id="274" r:id="rId10"/>
    <p:sldId id="266" r:id="rId11"/>
    <p:sldId id="267" r:id="rId12"/>
    <p:sldId id="268" r:id="rId13"/>
    <p:sldId id="269" r:id="rId14"/>
    <p:sldId id="270" r:id="rId15"/>
    <p:sldId id="271" r:id="rId16"/>
    <p:sldId id="272" r:id="rId17"/>
    <p:sldId id="273" r:id="rId18"/>
    <p:sldId id="261" r:id="rId19"/>
    <p:sldId id="276" r:id="rId20"/>
    <p:sldId id="262"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7F7C"/>
    <a:srgbClr val="0000FF"/>
    <a:srgbClr val="03A2A2"/>
    <a:srgbClr val="939598"/>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E51DDC-73B8-4461-8005-BD7893BCB603}" v="11" dt="2025-10-30T19:43:41.082"/>
    <p1510:client id="{D61D15C8-2AB6-40EA-B46E-D9163896F80E}" v="4" dt="2025-10-30T20:08:56.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90"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n-Burns, Magee J (She/Her/Hers) (MNsure)" userId="34d4e246-9caa-4a3e-bc2f-e38162c9b494" providerId="ADAL" clId="{B4E51DDC-73B8-4461-8005-BD7893BCB603}"/>
    <pc:docChg chg="custSel modSld">
      <pc:chgData name="Glenn-Burns, Magee J (She/Her/Hers) (MNsure)" userId="34d4e246-9caa-4a3e-bc2f-e38162c9b494" providerId="ADAL" clId="{B4E51DDC-73B8-4461-8005-BD7893BCB603}" dt="2025-10-30T19:43:29.548" v="212" actId="20577"/>
      <pc:docMkLst>
        <pc:docMk/>
      </pc:docMkLst>
      <pc:sldChg chg="modSp mod">
        <pc:chgData name="Glenn-Burns, Magee J (She/Her/Hers) (MNsure)" userId="34d4e246-9caa-4a3e-bc2f-e38162c9b494" providerId="ADAL" clId="{B4E51DDC-73B8-4461-8005-BD7893BCB603}" dt="2025-10-30T19:40:15.451" v="30" actId="5793"/>
        <pc:sldMkLst>
          <pc:docMk/>
          <pc:sldMk cId="3596437628" sldId="267"/>
        </pc:sldMkLst>
        <pc:spChg chg="mod">
          <ac:chgData name="Glenn-Burns, Magee J (She/Her/Hers) (MNsure)" userId="34d4e246-9caa-4a3e-bc2f-e38162c9b494" providerId="ADAL" clId="{B4E51DDC-73B8-4461-8005-BD7893BCB603}" dt="2025-10-30T19:40:15.451" v="30" actId="5793"/>
          <ac:spMkLst>
            <pc:docMk/>
            <pc:sldMk cId="3596437628" sldId="267"/>
            <ac:spMk id="4" creationId="{61CDC72E-EA43-9087-C5EF-154FBA52EDDA}"/>
          </ac:spMkLst>
        </pc:spChg>
      </pc:sldChg>
      <pc:sldChg chg="modSp mod">
        <pc:chgData name="Glenn-Burns, Magee J (She/Her/Hers) (MNsure)" userId="34d4e246-9caa-4a3e-bc2f-e38162c9b494" providerId="ADAL" clId="{B4E51DDC-73B8-4461-8005-BD7893BCB603}" dt="2025-10-30T19:40:50.220" v="62" actId="255"/>
        <pc:sldMkLst>
          <pc:docMk/>
          <pc:sldMk cId="3602639674" sldId="268"/>
        </pc:sldMkLst>
        <pc:spChg chg="mod">
          <ac:chgData name="Glenn-Burns, Magee J (She/Her/Hers) (MNsure)" userId="34d4e246-9caa-4a3e-bc2f-e38162c9b494" providerId="ADAL" clId="{B4E51DDC-73B8-4461-8005-BD7893BCB603}" dt="2025-10-30T19:40:50.220" v="62" actId="255"/>
          <ac:spMkLst>
            <pc:docMk/>
            <pc:sldMk cId="3602639674" sldId="268"/>
            <ac:spMk id="4" creationId="{8D76F2C3-BD99-0074-08DF-BCF2BD1B4CC9}"/>
          </ac:spMkLst>
        </pc:spChg>
      </pc:sldChg>
      <pc:sldChg chg="modSp mod">
        <pc:chgData name="Glenn-Burns, Magee J (She/Her/Hers) (MNsure)" userId="34d4e246-9caa-4a3e-bc2f-e38162c9b494" providerId="ADAL" clId="{B4E51DDC-73B8-4461-8005-BD7893BCB603}" dt="2025-10-30T19:41:28.723" v="98" actId="20577"/>
        <pc:sldMkLst>
          <pc:docMk/>
          <pc:sldMk cId="1070428166" sldId="269"/>
        </pc:sldMkLst>
        <pc:spChg chg="mod">
          <ac:chgData name="Glenn-Burns, Magee J (She/Her/Hers) (MNsure)" userId="34d4e246-9caa-4a3e-bc2f-e38162c9b494" providerId="ADAL" clId="{B4E51DDC-73B8-4461-8005-BD7893BCB603}" dt="2025-10-30T19:41:28.723" v="98" actId="20577"/>
          <ac:spMkLst>
            <pc:docMk/>
            <pc:sldMk cId="1070428166" sldId="269"/>
            <ac:spMk id="4" creationId="{2E1449C1-93CB-4CD7-FC9A-C7191F37472D}"/>
          </ac:spMkLst>
        </pc:spChg>
      </pc:sldChg>
      <pc:sldChg chg="modSp mod">
        <pc:chgData name="Glenn-Burns, Magee J (She/Her/Hers) (MNsure)" userId="34d4e246-9caa-4a3e-bc2f-e38162c9b494" providerId="ADAL" clId="{B4E51DDC-73B8-4461-8005-BD7893BCB603}" dt="2025-10-30T19:41:57.761" v="124" actId="255"/>
        <pc:sldMkLst>
          <pc:docMk/>
          <pc:sldMk cId="1510431660" sldId="270"/>
        </pc:sldMkLst>
        <pc:spChg chg="mod">
          <ac:chgData name="Glenn-Burns, Magee J (She/Her/Hers) (MNsure)" userId="34d4e246-9caa-4a3e-bc2f-e38162c9b494" providerId="ADAL" clId="{B4E51DDC-73B8-4461-8005-BD7893BCB603}" dt="2025-10-30T19:41:57.761" v="124" actId="255"/>
          <ac:spMkLst>
            <pc:docMk/>
            <pc:sldMk cId="1510431660" sldId="270"/>
            <ac:spMk id="4" creationId="{6658AFC5-D061-8A44-12CF-FDD1B823DDA4}"/>
          </ac:spMkLst>
        </pc:spChg>
      </pc:sldChg>
      <pc:sldChg chg="modSp mod">
        <pc:chgData name="Glenn-Burns, Magee J (She/Her/Hers) (MNsure)" userId="34d4e246-9caa-4a3e-bc2f-e38162c9b494" providerId="ADAL" clId="{B4E51DDC-73B8-4461-8005-BD7893BCB603}" dt="2025-10-30T19:42:35.259" v="153" actId="20577"/>
        <pc:sldMkLst>
          <pc:docMk/>
          <pc:sldMk cId="2934860340" sldId="271"/>
        </pc:sldMkLst>
        <pc:spChg chg="mod">
          <ac:chgData name="Glenn-Burns, Magee J (She/Her/Hers) (MNsure)" userId="34d4e246-9caa-4a3e-bc2f-e38162c9b494" providerId="ADAL" clId="{B4E51DDC-73B8-4461-8005-BD7893BCB603}" dt="2025-10-30T19:42:35.259" v="153" actId="20577"/>
          <ac:spMkLst>
            <pc:docMk/>
            <pc:sldMk cId="2934860340" sldId="271"/>
            <ac:spMk id="4" creationId="{4F8B7B5E-51E6-A971-19E9-48C8BECCBB65}"/>
          </ac:spMkLst>
        </pc:spChg>
      </pc:sldChg>
      <pc:sldChg chg="modSp mod">
        <pc:chgData name="Glenn-Burns, Magee J (She/Her/Hers) (MNsure)" userId="34d4e246-9caa-4a3e-bc2f-e38162c9b494" providerId="ADAL" clId="{B4E51DDC-73B8-4461-8005-BD7893BCB603}" dt="2025-10-30T19:42:57.622" v="182" actId="20577"/>
        <pc:sldMkLst>
          <pc:docMk/>
          <pc:sldMk cId="3623224497" sldId="272"/>
        </pc:sldMkLst>
        <pc:spChg chg="mod">
          <ac:chgData name="Glenn-Burns, Magee J (She/Her/Hers) (MNsure)" userId="34d4e246-9caa-4a3e-bc2f-e38162c9b494" providerId="ADAL" clId="{B4E51DDC-73B8-4461-8005-BD7893BCB603}" dt="2025-10-30T19:42:57.622" v="182" actId="20577"/>
          <ac:spMkLst>
            <pc:docMk/>
            <pc:sldMk cId="3623224497" sldId="272"/>
            <ac:spMk id="4" creationId="{C49B3A99-C1D5-6C8D-8D2D-70CF07FEF207}"/>
          </ac:spMkLst>
        </pc:spChg>
      </pc:sldChg>
      <pc:sldChg chg="modSp mod">
        <pc:chgData name="Glenn-Burns, Magee J (She/Her/Hers) (MNsure)" userId="34d4e246-9caa-4a3e-bc2f-e38162c9b494" providerId="ADAL" clId="{B4E51DDC-73B8-4461-8005-BD7893BCB603}" dt="2025-10-30T19:43:29.548" v="212" actId="20577"/>
        <pc:sldMkLst>
          <pc:docMk/>
          <pc:sldMk cId="1108315478" sldId="273"/>
        </pc:sldMkLst>
        <pc:spChg chg="mod">
          <ac:chgData name="Glenn-Burns, Magee J (She/Her/Hers) (MNsure)" userId="34d4e246-9caa-4a3e-bc2f-e38162c9b494" providerId="ADAL" clId="{B4E51DDC-73B8-4461-8005-BD7893BCB603}" dt="2025-10-30T19:43:29.548" v="212" actId="20577"/>
          <ac:spMkLst>
            <pc:docMk/>
            <pc:sldMk cId="1108315478" sldId="273"/>
            <ac:spMk id="4" creationId="{AD4B3E78-D311-04EA-D58A-A36FD2FFDFA9}"/>
          </ac:spMkLst>
        </pc:spChg>
      </pc:sldChg>
      <pc:sldChg chg="modNotesTx">
        <pc:chgData name="Glenn-Burns, Magee J (She/Her/Hers) (MNsure)" userId="34d4e246-9caa-4a3e-bc2f-e38162c9b494" providerId="ADAL" clId="{B4E51DDC-73B8-4461-8005-BD7893BCB603}" dt="2025-10-29T14:38:39.813" v="1" actId="20577"/>
        <pc:sldMkLst>
          <pc:docMk/>
          <pc:sldMk cId="294301195" sldId="275"/>
        </pc:sldMkLst>
      </pc:sldChg>
    </pc:docChg>
  </pc:docChgLst>
  <pc:docChgLst>
    <pc:chgData name="Glenn-Burns, Magee J (She/Her/Hers) (MNsure)" userId="34d4e246-9caa-4a3e-bc2f-e38162c9b494" providerId="ADAL" clId="{FCC2773B-7914-4403-8E8D-37966B12223B}"/>
    <pc:docChg chg="undo custSel addSld modSld sldOrd">
      <pc:chgData name="Glenn-Burns, Magee J (She/Her/Hers) (MNsure)" userId="34d4e246-9caa-4a3e-bc2f-e38162c9b494" providerId="ADAL" clId="{FCC2773B-7914-4403-8E8D-37966B12223B}" dt="2025-10-28T19:37:45.934" v="2758" actId="27636"/>
      <pc:docMkLst>
        <pc:docMk/>
      </pc:docMkLst>
      <pc:sldChg chg="modSp mod">
        <pc:chgData name="Glenn-Burns, Magee J (She/Her/Hers) (MNsure)" userId="34d4e246-9caa-4a3e-bc2f-e38162c9b494" providerId="ADAL" clId="{FCC2773B-7914-4403-8E8D-37966B12223B}" dt="2025-10-21T15:49:18.574" v="753" actId="113"/>
        <pc:sldMkLst>
          <pc:docMk/>
          <pc:sldMk cId="1264356652" sldId="260"/>
        </pc:sldMkLst>
      </pc:sldChg>
      <pc:sldChg chg="modSp mod">
        <pc:chgData name="Glenn-Burns, Magee J (She/Her/Hers) (MNsure)" userId="34d4e246-9caa-4a3e-bc2f-e38162c9b494" providerId="ADAL" clId="{FCC2773B-7914-4403-8E8D-37966B12223B}" dt="2025-10-28T19:33:53.398" v="2755" actId="14100"/>
        <pc:sldMkLst>
          <pc:docMk/>
          <pc:sldMk cId="20827488" sldId="261"/>
        </pc:sldMkLst>
        <pc:spChg chg="mod">
          <ac:chgData name="Glenn-Burns, Magee J (She/Her/Hers) (MNsure)" userId="34d4e246-9caa-4a3e-bc2f-e38162c9b494" providerId="ADAL" clId="{FCC2773B-7914-4403-8E8D-37966B12223B}" dt="2025-10-28T19:33:53.398" v="2755" actId="14100"/>
          <ac:spMkLst>
            <pc:docMk/>
            <pc:sldMk cId="20827488" sldId="261"/>
            <ac:spMk id="2" creationId="{71AE4061-5BA1-8696-1990-BBC1392984BD}"/>
          </ac:spMkLst>
        </pc:spChg>
      </pc:sldChg>
      <pc:sldChg chg="modSp mod">
        <pc:chgData name="Glenn-Burns, Magee J (She/Her/Hers) (MNsure)" userId="34d4e246-9caa-4a3e-bc2f-e38162c9b494" providerId="ADAL" clId="{FCC2773B-7914-4403-8E8D-37966B12223B}" dt="2025-10-28T19:32:50.357" v="2743" actId="255"/>
        <pc:sldMkLst>
          <pc:docMk/>
          <pc:sldMk cId="122236914" sldId="262"/>
        </pc:sldMkLst>
        <pc:spChg chg="mod">
          <ac:chgData name="Glenn-Burns, Magee J (She/Her/Hers) (MNsure)" userId="34d4e246-9caa-4a3e-bc2f-e38162c9b494" providerId="ADAL" clId="{FCC2773B-7914-4403-8E8D-37966B12223B}" dt="2025-10-28T19:30:46.018" v="2704" actId="20577"/>
          <ac:spMkLst>
            <pc:docMk/>
            <pc:sldMk cId="122236914" sldId="262"/>
            <ac:spMk id="2" creationId="{1F5E9FBE-E87A-A310-23BA-823271D481B8}"/>
          </ac:spMkLst>
        </pc:spChg>
        <pc:spChg chg="mod">
          <ac:chgData name="Glenn-Burns, Magee J (She/Her/Hers) (MNsure)" userId="34d4e246-9caa-4a3e-bc2f-e38162c9b494" providerId="ADAL" clId="{FCC2773B-7914-4403-8E8D-37966B12223B}" dt="2025-10-28T19:32:50.357" v="2743" actId="255"/>
          <ac:spMkLst>
            <pc:docMk/>
            <pc:sldMk cId="122236914" sldId="262"/>
            <ac:spMk id="5" creationId="{5BE88C64-4145-5CCE-3295-8FF6B63CE3ED}"/>
          </ac:spMkLst>
        </pc:spChg>
      </pc:sldChg>
      <pc:sldChg chg="modSp mod">
        <pc:chgData name="Glenn-Burns, Magee J (She/Her/Hers) (MNsure)" userId="34d4e246-9caa-4a3e-bc2f-e38162c9b494" providerId="ADAL" clId="{FCC2773B-7914-4403-8E8D-37966B12223B}" dt="2025-10-28T19:37:45.934" v="2758" actId="27636"/>
        <pc:sldMkLst>
          <pc:docMk/>
          <pc:sldMk cId="1073038081" sldId="263"/>
        </pc:sldMkLst>
        <pc:spChg chg="mod">
          <ac:chgData name="Glenn-Burns, Magee J (She/Her/Hers) (MNsure)" userId="34d4e246-9caa-4a3e-bc2f-e38162c9b494" providerId="ADAL" clId="{FCC2773B-7914-4403-8E8D-37966B12223B}" dt="2025-10-28T19:30:49.264" v="2706" actId="20577"/>
          <ac:spMkLst>
            <pc:docMk/>
            <pc:sldMk cId="1073038081" sldId="263"/>
            <ac:spMk id="2" creationId="{3F42AF25-00E6-BD27-D0DA-C52A8B67AF6A}"/>
          </ac:spMkLst>
        </pc:spChg>
        <pc:spChg chg="mod">
          <ac:chgData name="Glenn-Burns, Magee J (She/Her/Hers) (MNsure)" userId="34d4e246-9caa-4a3e-bc2f-e38162c9b494" providerId="ADAL" clId="{FCC2773B-7914-4403-8E8D-37966B12223B}" dt="2025-10-28T19:37:45.934" v="2758" actId="27636"/>
          <ac:spMkLst>
            <pc:docMk/>
            <pc:sldMk cId="1073038081" sldId="263"/>
            <ac:spMk id="3" creationId="{718A0479-7AE3-F84C-BF43-0CA8DD22CEBA}"/>
          </ac:spMkLst>
        </pc:spChg>
      </pc:sldChg>
      <pc:sldChg chg="modSp mod">
        <pc:chgData name="Glenn-Burns, Magee J (She/Her/Hers) (MNsure)" userId="34d4e246-9caa-4a3e-bc2f-e38162c9b494" providerId="ADAL" clId="{FCC2773B-7914-4403-8E8D-37966B12223B}" dt="2025-10-28T18:07:03.594" v="1143" actId="962"/>
        <pc:sldMkLst>
          <pc:docMk/>
          <pc:sldMk cId="1448740906" sldId="264"/>
        </pc:sldMkLst>
        <pc:picChg chg="mod">
          <ac:chgData name="Glenn-Burns, Magee J (She/Her/Hers) (MNsure)" userId="34d4e246-9caa-4a3e-bc2f-e38162c9b494" providerId="ADAL" clId="{FCC2773B-7914-4403-8E8D-37966B12223B}" dt="2025-10-28T18:06:43.698" v="977" actId="962"/>
          <ac:picMkLst>
            <pc:docMk/>
            <pc:sldMk cId="1448740906" sldId="264"/>
            <ac:picMk id="9" creationId="{7CDD508E-0C84-226A-3401-F22D3AF78C97}"/>
          </ac:picMkLst>
        </pc:picChg>
        <pc:picChg chg="mod">
          <ac:chgData name="Glenn-Burns, Magee J (She/Her/Hers) (MNsure)" userId="34d4e246-9caa-4a3e-bc2f-e38162c9b494" providerId="ADAL" clId="{FCC2773B-7914-4403-8E8D-37966B12223B}" dt="2025-10-28T18:06:54.614" v="1069" actId="962"/>
          <ac:picMkLst>
            <pc:docMk/>
            <pc:sldMk cId="1448740906" sldId="264"/>
            <ac:picMk id="11" creationId="{7B8E8C0A-8A74-7A5C-CF15-5D3925E1C509}"/>
          </ac:picMkLst>
        </pc:picChg>
        <pc:picChg chg="mod">
          <ac:chgData name="Glenn-Burns, Magee J (She/Her/Hers) (MNsure)" userId="34d4e246-9caa-4a3e-bc2f-e38162c9b494" providerId="ADAL" clId="{FCC2773B-7914-4403-8E8D-37966B12223B}" dt="2025-10-28T18:07:03.594" v="1143" actId="962"/>
          <ac:picMkLst>
            <pc:docMk/>
            <pc:sldMk cId="1448740906" sldId="264"/>
            <ac:picMk id="17" creationId="{DE8732EE-6C5A-07B7-A88D-81F440A80C43}"/>
          </ac:picMkLst>
        </pc:picChg>
      </pc:sldChg>
      <pc:sldChg chg="modSp mod">
        <pc:chgData name="Glenn-Burns, Magee J (She/Her/Hers) (MNsure)" userId="34d4e246-9caa-4a3e-bc2f-e38162c9b494" providerId="ADAL" clId="{FCC2773B-7914-4403-8E8D-37966B12223B}" dt="2025-10-28T19:11:22.579" v="2639" actId="20577"/>
        <pc:sldMkLst>
          <pc:docMk/>
          <pc:sldMk cId="3596437628" sldId="267"/>
        </pc:sldMkLst>
        <pc:spChg chg="mod">
          <ac:chgData name="Glenn-Burns, Magee J (She/Her/Hers) (MNsure)" userId="34d4e246-9caa-4a3e-bc2f-e38162c9b494" providerId="ADAL" clId="{FCC2773B-7914-4403-8E8D-37966B12223B}" dt="2025-10-28T19:11:22.579" v="2639" actId="20577"/>
          <ac:spMkLst>
            <pc:docMk/>
            <pc:sldMk cId="3596437628" sldId="267"/>
            <ac:spMk id="4" creationId="{61CDC72E-EA43-9087-C5EF-154FBA52EDDA}"/>
          </ac:spMkLst>
        </pc:spChg>
        <pc:picChg chg="mod">
          <ac:chgData name="Glenn-Burns, Magee J (She/Her/Hers) (MNsure)" userId="34d4e246-9caa-4a3e-bc2f-e38162c9b494" providerId="ADAL" clId="{FCC2773B-7914-4403-8E8D-37966B12223B}" dt="2025-10-28T18:07:14.687" v="1213" actId="962"/>
          <ac:picMkLst>
            <pc:docMk/>
            <pc:sldMk cId="3596437628" sldId="267"/>
            <ac:picMk id="7" creationId="{65DCAB48-F75E-5595-BB8F-C72ABA0B820E}"/>
          </ac:picMkLst>
        </pc:picChg>
      </pc:sldChg>
      <pc:sldChg chg="modSp mod">
        <pc:chgData name="Glenn-Burns, Magee J (She/Her/Hers) (MNsure)" userId="34d4e246-9caa-4a3e-bc2f-e38162c9b494" providerId="ADAL" clId="{FCC2773B-7914-4403-8E8D-37966B12223B}" dt="2025-10-28T19:11:17.312" v="2631" actId="20577"/>
        <pc:sldMkLst>
          <pc:docMk/>
          <pc:sldMk cId="3602639674" sldId="268"/>
        </pc:sldMkLst>
        <pc:spChg chg="mod">
          <ac:chgData name="Glenn-Burns, Magee J (She/Her/Hers) (MNsure)" userId="34d4e246-9caa-4a3e-bc2f-e38162c9b494" providerId="ADAL" clId="{FCC2773B-7914-4403-8E8D-37966B12223B}" dt="2025-10-28T19:11:17.312" v="2631" actId="20577"/>
          <ac:spMkLst>
            <pc:docMk/>
            <pc:sldMk cId="3602639674" sldId="268"/>
            <ac:spMk id="4" creationId="{8D76F2C3-BD99-0074-08DF-BCF2BD1B4CC9}"/>
          </ac:spMkLst>
        </pc:spChg>
        <pc:picChg chg="mod">
          <ac:chgData name="Glenn-Burns, Magee J (She/Her/Hers) (MNsure)" userId="34d4e246-9caa-4a3e-bc2f-e38162c9b494" providerId="ADAL" clId="{FCC2773B-7914-4403-8E8D-37966B12223B}" dt="2025-10-28T18:07:26.591" v="1265" actId="962"/>
          <ac:picMkLst>
            <pc:docMk/>
            <pc:sldMk cId="3602639674" sldId="268"/>
            <ac:picMk id="7" creationId="{9DF1037D-6CBC-E519-40D5-21BC9D082797}"/>
          </ac:picMkLst>
        </pc:picChg>
      </pc:sldChg>
      <pc:sldChg chg="modSp mod">
        <pc:chgData name="Glenn-Burns, Magee J (She/Her/Hers) (MNsure)" userId="34d4e246-9caa-4a3e-bc2f-e38162c9b494" providerId="ADAL" clId="{FCC2773B-7914-4403-8E8D-37966B12223B}" dt="2025-10-28T19:25:24.967" v="2679" actId="20577"/>
        <pc:sldMkLst>
          <pc:docMk/>
          <pc:sldMk cId="1070428166" sldId="269"/>
        </pc:sldMkLst>
        <pc:spChg chg="mod">
          <ac:chgData name="Glenn-Burns, Magee J (She/Her/Hers) (MNsure)" userId="34d4e246-9caa-4a3e-bc2f-e38162c9b494" providerId="ADAL" clId="{FCC2773B-7914-4403-8E8D-37966B12223B}" dt="2025-10-28T19:25:24.967" v="2679" actId="20577"/>
          <ac:spMkLst>
            <pc:docMk/>
            <pc:sldMk cId="1070428166" sldId="269"/>
            <ac:spMk id="4" creationId="{2E1449C1-93CB-4CD7-FC9A-C7191F37472D}"/>
          </ac:spMkLst>
        </pc:spChg>
        <pc:picChg chg="mod">
          <ac:chgData name="Glenn-Burns, Magee J (She/Her/Hers) (MNsure)" userId="34d4e246-9caa-4a3e-bc2f-e38162c9b494" providerId="ADAL" clId="{FCC2773B-7914-4403-8E8D-37966B12223B}" dt="2025-10-28T18:07:40.949" v="1385" actId="962"/>
          <ac:picMkLst>
            <pc:docMk/>
            <pc:sldMk cId="1070428166" sldId="269"/>
            <ac:picMk id="7" creationId="{E72FE51B-0F9E-1772-AE68-9E7EBD775672}"/>
          </ac:picMkLst>
        </pc:picChg>
      </pc:sldChg>
      <pc:sldChg chg="modSp mod">
        <pc:chgData name="Glenn-Burns, Magee J (She/Her/Hers) (MNsure)" userId="34d4e246-9caa-4a3e-bc2f-e38162c9b494" providerId="ADAL" clId="{FCC2773B-7914-4403-8E8D-37966B12223B}" dt="2025-10-28T19:07:13.168" v="2206" actId="313"/>
        <pc:sldMkLst>
          <pc:docMk/>
          <pc:sldMk cId="1510431660" sldId="270"/>
        </pc:sldMkLst>
        <pc:spChg chg="mod">
          <ac:chgData name="Glenn-Burns, Magee J (She/Her/Hers) (MNsure)" userId="34d4e246-9caa-4a3e-bc2f-e38162c9b494" providerId="ADAL" clId="{FCC2773B-7914-4403-8E8D-37966B12223B}" dt="2025-10-28T19:07:13.168" v="2206" actId="313"/>
          <ac:spMkLst>
            <pc:docMk/>
            <pc:sldMk cId="1510431660" sldId="270"/>
            <ac:spMk id="4" creationId="{6658AFC5-D061-8A44-12CF-FDD1B823DDA4}"/>
          </ac:spMkLst>
        </pc:spChg>
        <pc:picChg chg="mod">
          <ac:chgData name="Glenn-Burns, Magee J (She/Her/Hers) (MNsure)" userId="34d4e246-9caa-4a3e-bc2f-e38162c9b494" providerId="ADAL" clId="{FCC2773B-7914-4403-8E8D-37966B12223B}" dt="2025-10-28T18:07:50.790" v="1467" actId="962"/>
          <ac:picMkLst>
            <pc:docMk/>
            <pc:sldMk cId="1510431660" sldId="270"/>
            <ac:picMk id="7" creationId="{AEA644E5-EE96-67DB-16E0-120D9EFC6B1E}"/>
          </ac:picMkLst>
        </pc:picChg>
      </pc:sldChg>
      <pc:sldChg chg="modSp mod">
        <pc:chgData name="Glenn-Burns, Magee J (She/Her/Hers) (MNsure)" userId="34d4e246-9caa-4a3e-bc2f-e38162c9b494" providerId="ADAL" clId="{FCC2773B-7914-4403-8E8D-37966B12223B}" dt="2025-10-28T19:11:46.836" v="2671" actId="20577"/>
        <pc:sldMkLst>
          <pc:docMk/>
          <pc:sldMk cId="2934860340" sldId="271"/>
        </pc:sldMkLst>
        <pc:spChg chg="mod">
          <ac:chgData name="Glenn-Burns, Magee J (She/Her/Hers) (MNsure)" userId="34d4e246-9caa-4a3e-bc2f-e38162c9b494" providerId="ADAL" clId="{FCC2773B-7914-4403-8E8D-37966B12223B}" dt="2025-10-28T19:11:46.836" v="2671" actId="20577"/>
          <ac:spMkLst>
            <pc:docMk/>
            <pc:sldMk cId="2934860340" sldId="271"/>
            <ac:spMk id="4" creationId="{4F8B7B5E-51E6-A971-19E9-48C8BECCBB65}"/>
          </ac:spMkLst>
        </pc:spChg>
        <pc:picChg chg="mod">
          <ac:chgData name="Glenn-Burns, Magee J (She/Her/Hers) (MNsure)" userId="34d4e246-9caa-4a3e-bc2f-e38162c9b494" providerId="ADAL" clId="{FCC2773B-7914-4403-8E8D-37966B12223B}" dt="2025-10-28T18:08:01.835" v="1565" actId="962"/>
          <ac:picMkLst>
            <pc:docMk/>
            <pc:sldMk cId="2934860340" sldId="271"/>
            <ac:picMk id="7" creationId="{41B321B2-F3AF-1D64-8DB5-40D0463C3F3C}"/>
          </ac:picMkLst>
        </pc:picChg>
      </pc:sldChg>
      <pc:sldChg chg="modSp mod">
        <pc:chgData name="Glenn-Burns, Magee J (She/Her/Hers) (MNsure)" userId="34d4e246-9caa-4a3e-bc2f-e38162c9b494" providerId="ADAL" clId="{FCC2773B-7914-4403-8E8D-37966B12223B}" dt="2025-10-28T19:09:31.646" v="2526" actId="313"/>
        <pc:sldMkLst>
          <pc:docMk/>
          <pc:sldMk cId="3623224497" sldId="272"/>
        </pc:sldMkLst>
        <pc:spChg chg="mod">
          <ac:chgData name="Glenn-Burns, Magee J (She/Her/Hers) (MNsure)" userId="34d4e246-9caa-4a3e-bc2f-e38162c9b494" providerId="ADAL" clId="{FCC2773B-7914-4403-8E8D-37966B12223B}" dt="2025-10-28T19:09:31.646" v="2526" actId="313"/>
          <ac:spMkLst>
            <pc:docMk/>
            <pc:sldMk cId="3623224497" sldId="272"/>
            <ac:spMk id="4" creationId="{C49B3A99-C1D5-6C8D-8D2D-70CF07FEF207}"/>
          </ac:spMkLst>
        </pc:spChg>
        <pc:picChg chg="mod">
          <ac:chgData name="Glenn-Burns, Magee J (She/Her/Hers) (MNsure)" userId="34d4e246-9caa-4a3e-bc2f-e38162c9b494" providerId="ADAL" clId="{FCC2773B-7914-4403-8E8D-37966B12223B}" dt="2025-10-28T18:08:09.755" v="1629" actId="962"/>
          <ac:picMkLst>
            <pc:docMk/>
            <pc:sldMk cId="3623224497" sldId="272"/>
            <ac:picMk id="7" creationId="{45E8292F-5B59-F68C-7B0C-07BD4A96D603}"/>
          </ac:picMkLst>
        </pc:picChg>
      </pc:sldChg>
      <pc:sldChg chg="modSp mod">
        <pc:chgData name="Glenn-Burns, Magee J (She/Her/Hers) (MNsure)" userId="34d4e246-9caa-4a3e-bc2f-e38162c9b494" providerId="ADAL" clId="{FCC2773B-7914-4403-8E8D-37966B12223B}" dt="2025-10-28T19:10:02.440" v="2554" actId="20577"/>
        <pc:sldMkLst>
          <pc:docMk/>
          <pc:sldMk cId="1108315478" sldId="273"/>
        </pc:sldMkLst>
        <pc:spChg chg="mod">
          <ac:chgData name="Glenn-Burns, Magee J (She/Her/Hers) (MNsure)" userId="34d4e246-9caa-4a3e-bc2f-e38162c9b494" providerId="ADAL" clId="{FCC2773B-7914-4403-8E8D-37966B12223B}" dt="2025-10-28T19:10:02.440" v="2554" actId="20577"/>
          <ac:spMkLst>
            <pc:docMk/>
            <pc:sldMk cId="1108315478" sldId="273"/>
            <ac:spMk id="4" creationId="{AD4B3E78-D311-04EA-D58A-A36FD2FFDFA9}"/>
          </ac:spMkLst>
        </pc:spChg>
        <pc:picChg chg="mod">
          <ac:chgData name="Glenn-Burns, Magee J (She/Her/Hers) (MNsure)" userId="34d4e246-9caa-4a3e-bc2f-e38162c9b494" providerId="ADAL" clId="{FCC2773B-7914-4403-8E8D-37966B12223B}" dt="2025-10-28T18:08:33.700" v="1817" actId="962"/>
          <ac:picMkLst>
            <pc:docMk/>
            <pc:sldMk cId="1108315478" sldId="273"/>
            <ac:picMk id="7" creationId="{82D75025-DEE7-5D70-813D-7E9670D49A9F}"/>
          </ac:picMkLst>
        </pc:picChg>
      </pc:sldChg>
      <pc:sldChg chg="addSp delSp modSp new mod modClrScheme chgLayout">
        <pc:chgData name="Glenn-Burns, Magee J (She/Her/Hers) (MNsure)" userId="34d4e246-9caa-4a3e-bc2f-e38162c9b494" providerId="ADAL" clId="{FCC2773B-7914-4403-8E8D-37966B12223B}" dt="2025-10-28T18:06:32.211" v="917" actId="962"/>
        <pc:sldMkLst>
          <pc:docMk/>
          <pc:sldMk cId="1000917551" sldId="274"/>
        </pc:sldMkLst>
        <pc:spChg chg="mod ord">
          <ac:chgData name="Glenn-Burns, Magee J (She/Her/Hers) (MNsure)" userId="34d4e246-9caa-4a3e-bc2f-e38162c9b494" providerId="ADAL" clId="{FCC2773B-7914-4403-8E8D-37966B12223B}" dt="2025-10-21T13:53:53.457" v="40" actId="700"/>
          <ac:spMkLst>
            <pc:docMk/>
            <pc:sldMk cId="1000917551" sldId="274"/>
            <ac:spMk id="2" creationId="{5A7E52B4-3655-6CD0-5094-5D65076EA81F}"/>
          </ac:spMkLst>
        </pc:spChg>
        <pc:spChg chg="mod ord">
          <ac:chgData name="Glenn-Burns, Magee J (She/Her/Hers) (MNsure)" userId="34d4e246-9caa-4a3e-bc2f-e38162c9b494" providerId="ADAL" clId="{FCC2773B-7914-4403-8E8D-37966B12223B}" dt="2025-10-21T15:19:21.974" v="681" actId="20577"/>
          <ac:spMkLst>
            <pc:docMk/>
            <pc:sldMk cId="1000917551" sldId="274"/>
            <ac:spMk id="3" creationId="{0B9EC168-87FB-6052-5DA4-38102CFE3804}"/>
          </ac:spMkLst>
        </pc:spChg>
        <pc:spChg chg="mod ord">
          <ac:chgData name="Glenn-Burns, Magee J (She/Her/Hers) (MNsure)" userId="34d4e246-9caa-4a3e-bc2f-e38162c9b494" providerId="ADAL" clId="{FCC2773B-7914-4403-8E8D-37966B12223B}" dt="2025-10-21T13:53:53.457" v="40" actId="700"/>
          <ac:spMkLst>
            <pc:docMk/>
            <pc:sldMk cId="1000917551" sldId="274"/>
            <ac:spMk id="4" creationId="{6B1F922B-56D0-7F36-75CC-BD82B54B3CFC}"/>
          </ac:spMkLst>
        </pc:spChg>
        <pc:picChg chg="add mod">
          <ac:chgData name="Glenn-Burns, Magee J (She/Her/Hers) (MNsure)" userId="34d4e246-9caa-4a3e-bc2f-e38162c9b494" providerId="ADAL" clId="{FCC2773B-7914-4403-8E8D-37966B12223B}" dt="2025-10-28T18:06:19.549" v="865" actId="962"/>
          <ac:picMkLst>
            <pc:docMk/>
            <pc:sldMk cId="1000917551" sldId="274"/>
            <ac:picMk id="7" creationId="{85CAF941-15AD-EF90-EF95-2081943567FE}"/>
          </ac:picMkLst>
        </pc:picChg>
        <pc:picChg chg="add mod">
          <ac:chgData name="Glenn-Burns, Magee J (She/Her/Hers) (MNsure)" userId="34d4e246-9caa-4a3e-bc2f-e38162c9b494" providerId="ADAL" clId="{FCC2773B-7914-4403-8E8D-37966B12223B}" dt="2025-10-28T18:06:32.211" v="917" actId="962"/>
          <ac:picMkLst>
            <pc:docMk/>
            <pc:sldMk cId="1000917551" sldId="274"/>
            <ac:picMk id="8" creationId="{5C12534E-7703-B8CF-D395-89633645EBE2}"/>
          </ac:picMkLst>
        </pc:picChg>
      </pc:sldChg>
      <pc:sldChg chg="modSp new mod ord">
        <pc:chgData name="Glenn-Burns, Magee J (She/Her/Hers) (MNsure)" userId="34d4e246-9caa-4a3e-bc2f-e38162c9b494" providerId="ADAL" clId="{FCC2773B-7914-4403-8E8D-37966B12223B}" dt="2025-10-28T19:33:20.783" v="2749" actId="255"/>
        <pc:sldMkLst>
          <pc:docMk/>
          <pc:sldMk cId="3132626504" sldId="276"/>
        </pc:sldMkLst>
        <pc:spChg chg="mod">
          <ac:chgData name="Glenn-Burns, Magee J (She/Her/Hers) (MNsure)" userId="34d4e246-9caa-4a3e-bc2f-e38162c9b494" providerId="ADAL" clId="{FCC2773B-7914-4403-8E8D-37966B12223B}" dt="2025-10-28T19:31:02.266" v="2721" actId="20577"/>
          <ac:spMkLst>
            <pc:docMk/>
            <pc:sldMk cId="3132626504" sldId="276"/>
            <ac:spMk id="2" creationId="{0FB2BB27-F1EF-0F40-7548-7B878E9476FF}"/>
          </ac:spMkLst>
        </pc:spChg>
        <pc:spChg chg="mod">
          <ac:chgData name="Glenn-Burns, Magee J (She/Her/Hers) (MNsure)" userId="34d4e246-9caa-4a3e-bc2f-e38162c9b494" providerId="ADAL" clId="{FCC2773B-7914-4403-8E8D-37966B12223B}" dt="2025-10-28T19:33:20.783" v="2749" actId="255"/>
          <ac:spMkLst>
            <pc:docMk/>
            <pc:sldMk cId="3132626504" sldId="276"/>
            <ac:spMk id="3" creationId="{8023CD31-EDEB-1F59-0F0E-D470A9F72587}"/>
          </ac:spMkLst>
        </pc:spChg>
      </pc:sldChg>
    </pc:docChg>
  </pc:docChgLst>
  <pc:docChgLst>
    <pc:chgData name="Robinson, Mary S (She/Her/Hers) (MNsure)" userId="86580618-5087-4d29-9ae4-04d2c6ffd0df" providerId="ADAL" clId="{2BACBAB3-ABD6-49B4-AE5C-3E0996141986}"/>
    <pc:docChg chg="undo custSel addSld modSld sldOrd">
      <pc:chgData name="Robinson, Mary S (She/Her/Hers) (MNsure)" userId="86580618-5087-4d29-9ae4-04d2c6ffd0df" providerId="ADAL" clId="{2BACBAB3-ABD6-49B4-AE5C-3E0996141986}" dt="2025-10-28T19:18:16.994" v="3963" actId="20577"/>
      <pc:docMkLst>
        <pc:docMk/>
      </pc:docMkLst>
      <pc:sldChg chg="modSp mod">
        <pc:chgData name="Robinson, Mary S (She/Her/Hers) (MNsure)" userId="86580618-5087-4d29-9ae4-04d2c6ffd0df" providerId="ADAL" clId="{2BACBAB3-ABD6-49B4-AE5C-3E0996141986}" dt="2025-10-28T17:44:23.761" v="107" actId="20577"/>
        <pc:sldMkLst>
          <pc:docMk/>
          <pc:sldMk cId="1655373169" sldId="256"/>
        </pc:sldMkLst>
        <pc:spChg chg="mod">
          <ac:chgData name="Robinson, Mary S (She/Her/Hers) (MNsure)" userId="86580618-5087-4d29-9ae4-04d2c6ffd0df" providerId="ADAL" clId="{2BACBAB3-ABD6-49B4-AE5C-3E0996141986}" dt="2025-10-28T17:44:13.618" v="71" actId="20577"/>
          <ac:spMkLst>
            <pc:docMk/>
            <pc:sldMk cId="1655373169" sldId="256"/>
            <ac:spMk id="4" creationId="{3F9C94C6-38AE-4864-A737-53F981D17792}"/>
          </ac:spMkLst>
        </pc:spChg>
        <pc:spChg chg="mod">
          <ac:chgData name="Robinson, Mary S (She/Her/Hers) (MNsure)" userId="86580618-5087-4d29-9ae4-04d2c6ffd0df" providerId="ADAL" clId="{2BACBAB3-ABD6-49B4-AE5C-3E0996141986}" dt="2025-10-28T17:44:23.761" v="107" actId="20577"/>
          <ac:spMkLst>
            <pc:docMk/>
            <pc:sldMk cId="1655373169" sldId="256"/>
            <ac:spMk id="5" creationId="{91A8E8B4-FF96-4009-9822-DE747EC7B9A3}"/>
          </ac:spMkLst>
        </pc:spChg>
      </pc:sldChg>
      <pc:sldChg chg="addSp delSp modSp mod ord modClrScheme chgLayout">
        <pc:chgData name="Robinson, Mary S (She/Her/Hers) (MNsure)" userId="86580618-5087-4d29-9ae4-04d2c6ffd0df" providerId="ADAL" clId="{2BACBAB3-ABD6-49B4-AE5C-3E0996141986}" dt="2025-10-28T18:58:14.953" v="3676"/>
        <pc:sldMkLst>
          <pc:docMk/>
          <pc:sldMk cId="1264356652" sldId="260"/>
        </pc:sldMkLst>
        <pc:spChg chg="add mod ord">
          <ac:chgData name="Robinson, Mary S (She/Her/Hers) (MNsure)" userId="86580618-5087-4d29-9ae4-04d2c6ffd0df" providerId="ADAL" clId="{2BACBAB3-ABD6-49B4-AE5C-3E0996141986}" dt="2025-10-28T18:57:42.728" v="3674" actId="700"/>
          <ac:spMkLst>
            <pc:docMk/>
            <pc:sldMk cId="1264356652" sldId="260"/>
            <ac:spMk id="2" creationId="{29D8A49E-6E7D-B0F7-B84E-8A32E0E6ECB8}"/>
          </ac:spMkLst>
        </pc:spChg>
        <pc:spChg chg="mod ord">
          <ac:chgData name="Robinson, Mary S (She/Her/Hers) (MNsure)" userId="86580618-5087-4d29-9ae4-04d2c6ffd0df" providerId="ADAL" clId="{2BACBAB3-ABD6-49B4-AE5C-3E0996141986}" dt="2025-10-28T18:57:42.728" v="3674" actId="700"/>
          <ac:spMkLst>
            <pc:docMk/>
            <pc:sldMk cId="1264356652" sldId="260"/>
            <ac:spMk id="4" creationId="{AD46C6B9-D29C-480F-888E-AD8453827CCF}"/>
          </ac:spMkLst>
        </pc:spChg>
        <pc:spChg chg="mod ord">
          <ac:chgData name="Robinson, Mary S (She/Her/Hers) (MNsure)" userId="86580618-5087-4d29-9ae4-04d2c6ffd0df" providerId="ADAL" clId="{2BACBAB3-ABD6-49B4-AE5C-3E0996141986}" dt="2025-10-28T18:57:42.728" v="3674" actId="700"/>
          <ac:spMkLst>
            <pc:docMk/>
            <pc:sldMk cId="1264356652" sldId="260"/>
            <ac:spMk id="5" creationId="{7A36A5D9-6F22-49E0-945F-F6442568E1AE}"/>
          </ac:spMkLst>
        </pc:spChg>
      </pc:sldChg>
      <pc:sldChg chg="modSp mod">
        <pc:chgData name="Robinson, Mary S (She/Her/Hers) (MNsure)" userId="86580618-5087-4d29-9ae4-04d2c6ffd0df" providerId="ADAL" clId="{2BACBAB3-ABD6-49B4-AE5C-3E0996141986}" dt="2025-10-28T19:00:56.667" v="3695" actId="27636"/>
        <pc:sldMkLst>
          <pc:docMk/>
          <pc:sldMk cId="122236914" sldId="262"/>
        </pc:sldMkLst>
        <pc:spChg chg="mod">
          <ac:chgData name="Robinson, Mary S (She/Her/Hers) (MNsure)" userId="86580618-5087-4d29-9ae4-04d2c6ffd0df" providerId="ADAL" clId="{2BACBAB3-ABD6-49B4-AE5C-3E0996141986}" dt="2025-10-28T19:00:56.667" v="3695" actId="27636"/>
          <ac:spMkLst>
            <pc:docMk/>
            <pc:sldMk cId="122236914" sldId="262"/>
            <ac:spMk id="5" creationId="{5BE88C64-4145-5CCE-3295-8FF6B63CE3ED}"/>
          </ac:spMkLst>
        </pc:spChg>
      </pc:sldChg>
      <pc:sldChg chg="ord modNotesTx">
        <pc:chgData name="Robinson, Mary S (She/Her/Hers) (MNsure)" userId="86580618-5087-4d29-9ae4-04d2c6ffd0df" providerId="ADAL" clId="{2BACBAB3-ABD6-49B4-AE5C-3E0996141986}" dt="2025-10-28T18:56:54.381" v="3669" actId="5793"/>
        <pc:sldMkLst>
          <pc:docMk/>
          <pc:sldMk cId="1448740906" sldId="264"/>
        </pc:sldMkLst>
      </pc:sldChg>
      <pc:sldChg chg="addSp delSp modSp mod modClrScheme chgLayout">
        <pc:chgData name="Robinson, Mary S (She/Her/Hers) (MNsure)" userId="86580618-5087-4d29-9ae4-04d2c6ffd0df" providerId="ADAL" clId="{2BACBAB3-ABD6-49B4-AE5C-3E0996141986}" dt="2025-10-28T18:50:21.401" v="3648" actId="113"/>
        <pc:sldMkLst>
          <pc:docMk/>
          <pc:sldMk cId="4268636036" sldId="265"/>
        </pc:sldMkLst>
        <pc:spChg chg="mod ord">
          <ac:chgData name="Robinson, Mary S (She/Her/Hers) (MNsure)" userId="86580618-5087-4d29-9ae4-04d2c6ffd0df" providerId="ADAL" clId="{2BACBAB3-ABD6-49B4-AE5C-3E0996141986}" dt="2025-10-28T18:46:27.351" v="3605" actId="6264"/>
          <ac:spMkLst>
            <pc:docMk/>
            <pc:sldMk cId="4268636036" sldId="265"/>
            <ac:spMk id="2" creationId="{B1E5F407-DD20-D872-48C3-313ACA44AC74}"/>
          </ac:spMkLst>
        </pc:spChg>
        <pc:spChg chg="mod ord">
          <ac:chgData name="Robinson, Mary S (She/Her/Hers) (MNsure)" userId="86580618-5087-4d29-9ae4-04d2c6ffd0df" providerId="ADAL" clId="{2BACBAB3-ABD6-49B4-AE5C-3E0996141986}" dt="2025-10-28T18:46:27.351" v="3605" actId="6264"/>
          <ac:spMkLst>
            <pc:docMk/>
            <pc:sldMk cId="4268636036" sldId="265"/>
            <ac:spMk id="4" creationId="{3CF6631D-CF6A-87C3-BAF1-5D40C9DAF37F}"/>
          </ac:spMkLst>
        </pc:spChg>
        <pc:spChg chg="add mod ord">
          <ac:chgData name="Robinson, Mary S (She/Her/Hers) (MNsure)" userId="86580618-5087-4d29-9ae4-04d2c6ffd0df" providerId="ADAL" clId="{2BACBAB3-ABD6-49B4-AE5C-3E0996141986}" dt="2025-10-28T18:47:27.879" v="3628" actId="27636"/>
          <ac:spMkLst>
            <pc:docMk/>
            <pc:sldMk cId="4268636036" sldId="265"/>
            <ac:spMk id="20" creationId="{FA518E30-0EC8-A0A4-5A01-83479D79F0DD}"/>
          </ac:spMkLst>
        </pc:spChg>
        <pc:spChg chg="add mod ord">
          <ac:chgData name="Robinson, Mary S (She/Her/Hers) (MNsure)" userId="86580618-5087-4d29-9ae4-04d2c6ffd0df" providerId="ADAL" clId="{2BACBAB3-ABD6-49B4-AE5C-3E0996141986}" dt="2025-10-28T18:50:21.401" v="3648" actId="113"/>
          <ac:spMkLst>
            <pc:docMk/>
            <pc:sldMk cId="4268636036" sldId="265"/>
            <ac:spMk id="24" creationId="{1C8A4F25-B25F-EDF1-FAC5-8BE798007D8D}"/>
          </ac:spMkLst>
        </pc:spChg>
      </pc:sldChg>
      <pc:sldChg chg="delSp modSp mod">
        <pc:chgData name="Robinson, Mary S (She/Her/Hers) (MNsure)" userId="86580618-5087-4d29-9ae4-04d2c6ffd0df" providerId="ADAL" clId="{2BACBAB3-ABD6-49B4-AE5C-3E0996141986}" dt="2025-10-28T18:59:36.965" v="3678" actId="27107"/>
        <pc:sldMkLst>
          <pc:docMk/>
          <pc:sldMk cId="3797119521" sldId="266"/>
        </pc:sldMkLst>
        <pc:spChg chg="mod">
          <ac:chgData name="Robinson, Mary S (She/Her/Hers) (MNsure)" userId="86580618-5087-4d29-9ae4-04d2c6ffd0df" providerId="ADAL" clId="{2BACBAB3-ABD6-49B4-AE5C-3E0996141986}" dt="2025-10-28T18:59:36.965" v="3678" actId="27107"/>
          <ac:spMkLst>
            <pc:docMk/>
            <pc:sldMk cId="3797119521" sldId="266"/>
            <ac:spMk id="14" creationId="{3FA506F6-1858-61F3-FE4C-879FB004028D}"/>
          </ac:spMkLst>
        </pc:spChg>
      </pc:sldChg>
      <pc:sldChg chg="modSp mod">
        <pc:chgData name="Robinson, Mary S (She/Her/Hers) (MNsure)" userId="86580618-5087-4d29-9ae4-04d2c6ffd0df" providerId="ADAL" clId="{2BACBAB3-ABD6-49B4-AE5C-3E0996141986}" dt="2025-10-28T19:13:28.893" v="3736" actId="27636"/>
        <pc:sldMkLst>
          <pc:docMk/>
          <pc:sldMk cId="3596437628" sldId="267"/>
        </pc:sldMkLst>
        <pc:spChg chg="mod">
          <ac:chgData name="Robinson, Mary S (She/Her/Hers) (MNsure)" userId="86580618-5087-4d29-9ae4-04d2c6ffd0df" providerId="ADAL" clId="{2BACBAB3-ABD6-49B4-AE5C-3E0996141986}" dt="2025-10-28T19:13:28.893" v="3736" actId="27636"/>
          <ac:spMkLst>
            <pc:docMk/>
            <pc:sldMk cId="3596437628" sldId="267"/>
            <ac:spMk id="4" creationId="{61CDC72E-EA43-9087-C5EF-154FBA52EDDA}"/>
          </ac:spMkLst>
        </pc:spChg>
      </pc:sldChg>
      <pc:sldChg chg="modSp mod">
        <pc:chgData name="Robinson, Mary S (She/Her/Hers) (MNsure)" userId="86580618-5087-4d29-9ae4-04d2c6ffd0df" providerId="ADAL" clId="{2BACBAB3-ABD6-49B4-AE5C-3E0996141986}" dt="2025-10-28T19:13:09.360" v="3719" actId="20577"/>
        <pc:sldMkLst>
          <pc:docMk/>
          <pc:sldMk cId="3602639674" sldId="268"/>
        </pc:sldMkLst>
        <pc:spChg chg="mod">
          <ac:chgData name="Robinson, Mary S (She/Her/Hers) (MNsure)" userId="86580618-5087-4d29-9ae4-04d2c6ffd0df" providerId="ADAL" clId="{2BACBAB3-ABD6-49B4-AE5C-3E0996141986}" dt="2025-10-28T19:13:09.360" v="3719" actId="20577"/>
          <ac:spMkLst>
            <pc:docMk/>
            <pc:sldMk cId="3602639674" sldId="268"/>
            <ac:spMk id="4" creationId="{8D76F2C3-BD99-0074-08DF-BCF2BD1B4CC9}"/>
          </ac:spMkLst>
        </pc:spChg>
      </pc:sldChg>
      <pc:sldChg chg="modSp mod">
        <pc:chgData name="Robinson, Mary S (She/Her/Hers) (MNsure)" userId="86580618-5087-4d29-9ae4-04d2c6ffd0df" providerId="ADAL" clId="{2BACBAB3-ABD6-49B4-AE5C-3E0996141986}" dt="2025-10-28T19:16:05.093" v="3906" actId="20577"/>
        <pc:sldMkLst>
          <pc:docMk/>
          <pc:sldMk cId="1510431660" sldId="270"/>
        </pc:sldMkLst>
        <pc:spChg chg="mod">
          <ac:chgData name="Robinson, Mary S (She/Her/Hers) (MNsure)" userId="86580618-5087-4d29-9ae4-04d2c6ffd0df" providerId="ADAL" clId="{2BACBAB3-ABD6-49B4-AE5C-3E0996141986}" dt="2025-10-28T19:16:05.093" v="3906" actId="20577"/>
          <ac:spMkLst>
            <pc:docMk/>
            <pc:sldMk cId="1510431660" sldId="270"/>
            <ac:spMk id="4" creationId="{6658AFC5-D061-8A44-12CF-FDD1B823DDA4}"/>
          </ac:spMkLst>
        </pc:spChg>
      </pc:sldChg>
      <pc:sldChg chg="modSp mod">
        <pc:chgData name="Robinson, Mary S (She/Her/Hers) (MNsure)" userId="86580618-5087-4d29-9ae4-04d2c6ffd0df" providerId="ADAL" clId="{2BACBAB3-ABD6-49B4-AE5C-3E0996141986}" dt="2025-10-28T19:17:18.145" v="3910" actId="20577"/>
        <pc:sldMkLst>
          <pc:docMk/>
          <pc:sldMk cId="2934860340" sldId="271"/>
        </pc:sldMkLst>
        <pc:spChg chg="mod">
          <ac:chgData name="Robinson, Mary S (She/Her/Hers) (MNsure)" userId="86580618-5087-4d29-9ae4-04d2c6ffd0df" providerId="ADAL" clId="{2BACBAB3-ABD6-49B4-AE5C-3E0996141986}" dt="2025-10-28T19:17:18.145" v="3910" actId="20577"/>
          <ac:spMkLst>
            <pc:docMk/>
            <pc:sldMk cId="2934860340" sldId="271"/>
            <ac:spMk id="4" creationId="{4F8B7B5E-51E6-A971-19E9-48C8BECCBB65}"/>
          </ac:spMkLst>
        </pc:spChg>
      </pc:sldChg>
      <pc:sldChg chg="modSp mod">
        <pc:chgData name="Robinson, Mary S (She/Her/Hers) (MNsure)" userId="86580618-5087-4d29-9ae4-04d2c6ffd0df" providerId="ADAL" clId="{2BACBAB3-ABD6-49B4-AE5C-3E0996141986}" dt="2025-10-28T19:18:16.994" v="3963" actId="20577"/>
        <pc:sldMkLst>
          <pc:docMk/>
          <pc:sldMk cId="1108315478" sldId="273"/>
        </pc:sldMkLst>
        <pc:spChg chg="mod">
          <ac:chgData name="Robinson, Mary S (She/Her/Hers) (MNsure)" userId="86580618-5087-4d29-9ae4-04d2c6ffd0df" providerId="ADAL" clId="{2BACBAB3-ABD6-49B4-AE5C-3E0996141986}" dt="2025-10-28T19:18:16.994" v="3963" actId="20577"/>
          <ac:spMkLst>
            <pc:docMk/>
            <pc:sldMk cId="1108315478" sldId="273"/>
            <ac:spMk id="4" creationId="{AD4B3E78-D311-04EA-D58A-A36FD2FFDFA9}"/>
          </ac:spMkLst>
        </pc:spChg>
      </pc:sldChg>
      <pc:sldChg chg="modSp mod">
        <pc:chgData name="Robinson, Mary S (She/Her/Hers) (MNsure)" userId="86580618-5087-4d29-9ae4-04d2c6ffd0df" providerId="ADAL" clId="{2BACBAB3-ABD6-49B4-AE5C-3E0996141986}" dt="2025-10-28T18:54:16.636" v="3662" actId="404"/>
        <pc:sldMkLst>
          <pc:docMk/>
          <pc:sldMk cId="1000917551" sldId="274"/>
        </pc:sldMkLst>
        <pc:spChg chg="mod">
          <ac:chgData name="Robinson, Mary S (She/Her/Hers) (MNsure)" userId="86580618-5087-4d29-9ae4-04d2c6ffd0df" providerId="ADAL" clId="{2BACBAB3-ABD6-49B4-AE5C-3E0996141986}" dt="2025-10-28T18:54:16.636" v="3662" actId="404"/>
          <ac:spMkLst>
            <pc:docMk/>
            <pc:sldMk cId="1000917551" sldId="274"/>
            <ac:spMk id="3" creationId="{0B9EC168-87FB-6052-5DA4-38102CFE3804}"/>
          </ac:spMkLst>
        </pc:spChg>
        <pc:picChg chg="mod">
          <ac:chgData name="Robinson, Mary S (She/Her/Hers) (MNsure)" userId="86580618-5087-4d29-9ae4-04d2c6ffd0df" providerId="ADAL" clId="{2BACBAB3-ABD6-49B4-AE5C-3E0996141986}" dt="2025-10-28T18:24:45.221" v="3035" actId="1076"/>
          <ac:picMkLst>
            <pc:docMk/>
            <pc:sldMk cId="1000917551" sldId="274"/>
            <ac:picMk id="7" creationId="{85CAF941-15AD-EF90-EF95-2081943567FE}"/>
          </ac:picMkLst>
        </pc:picChg>
        <pc:picChg chg="mod">
          <ac:chgData name="Robinson, Mary S (She/Her/Hers) (MNsure)" userId="86580618-5087-4d29-9ae4-04d2c6ffd0df" providerId="ADAL" clId="{2BACBAB3-ABD6-49B4-AE5C-3E0996141986}" dt="2025-10-28T18:52:47.464" v="3660" actId="1076"/>
          <ac:picMkLst>
            <pc:docMk/>
            <pc:sldMk cId="1000917551" sldId="274"/>
            <ac:picMk id="8" creationId="{5C12534E-7703-B8CF-D395-89633645EBE2}"/>
          </ac:picMkLst>
        </pc:picChg>
      </pc:sldChg>
      <pc:sldChg chg="addSp delSp modSp add mod modClrScheme chgLayout">
        <pc:chgData name="Robinson, Mary S (She/Her/Hers) (MNsure)" userId="86580618-5087-4d29-9ae4-04d2c6ffd0df" providerId="ADAL" clId="{2BACBAB3-ABD6-49B4-AE5C-3E0996141986}" dt="2025-10-28T18:49:47.367" v="3645" actId="948"/>
        <pc:sldMkLst>
          <pc:docMk/>
          <pc:sldMk cId="294301195" sldId="275"/>
        </pc:sldMkLst>
        <pc:spChg chg="mod ord">
          <ac:chgData name="Robinson, Mary S (She/Her/Hers) (MNsure)" userId="86580618-5087-4d29-9ae4-04d2c6ffd0df" providerId="ADAL" clId="{2BACBAB3-ABD6-49B4-AE5C-3E0996141986}" dt="2025-10-28T18:35:07.081" v="3228" actId="700"/>
          <ac:spMkLst>
            <pc:docMk/>
            <pc:sldMk cId="294301195" sldId="275"/>
            <ac:spMk id="2" creationId="{E193DBD9-2EA6-1291-DC42-C5B94AFA50FC}"/>
          </ac:spMkLst>
        </pc:spChg>
        <pc:spChg chg="mod ord">
          <ac:chgData name="Robinson, Mary S (She/Her/Hers) (MNsure)" userId="86580618-5087-4d29-9ae4-04d2c6ffd0df" providerId="ADAL" clId="{2BACBAB3-ABD6-49B4-AE5C-3E0996141986}" dt="2025-10-28T18:35:07.081" v="3228" actId="700"/>
          <ac:spMkLst>
            <pc:docMk/>
            <pc:sldMk cId="294301195" sldId="275"/>
            <ac:spMk id="4" creationId="{801EA454-2414-D249-0774-B510E2FA9798}"/>
          </ac:spMkLst>
        </pc:spChg>
        <pc:spChg chg="add mod ord">
          <ac:chgData name="Robinson, Mary S (She/Her/Hers) (MNsure)" userId="86580618-5087-4d29-9ae4-04d2c6ffd0df" providerId="ADAL" clId="{2BACBAB3-ABD6-49B4-AE5C-3E0996141986}" dt="2025-10-28T18:49:36.835" v="3644" actId="948"/>
          <ac:spMkLst>
            <pc:docMk/>
            <pc:sldMk cId="294301195" sldId="275"/>
            <ac:spMk id="6" creationId="{DC9E9BC5-D11D-2B04-08A5-EB8C62D2F64D}"/>
          </ac:spMkLst>
        </pc:spChg>
        <pc:spChg chg="add mod ord">
          <ac:chgData name="Robinson, Mary S (She/Her/Hers) (MNsure)" userId="86580618-5087-4d29-9ae4-04d2c6ffd0df" providerId="ADAL" clId="{2BACBAB3-ABD6-49B4-AE5C-3E0996141986}" dt="2025-10-28T18:49:47.367" v="3645" actId="948"/>
          <ac:spMkLst>
            <pc:docMk/>
            <pc:sldMk cId="294301195" sldId="275"/>
            <ac:spMk id="7" creationId="{F486FAC1-A1DF-8CDC-ACDB-CFFCE02C3E6B}"/>
          </ac:spMkLst>
        </pc:spChg>
      </pc:sldChg>
    </pc:docChg>
  </pc:docChgLst>
  <pc:docChgLst>
    <pc:chgData name="Benson, Angela M (MNsure)" userId="b304cab9-46cc-4241-81db-c603af86549a" providerId="ADAL" clId="{D61D15C8-2AB6-40EA-B46E-D9163896F80E}"/>
    <pc:docChg chg="undo custSel modSld">
      <pc:chgData name="Benson, Angela M (MNsure)" userId="b304cab9-46cc-4241-81db-c603af86549a" providerId="ADAL" clId="{D61D15C8-2AB6-40EA-B46E-D9163896F80E}" dt="2025-10-30T20:09:03.327" v="9" actId="20577"/>
      <pc:docMkLst>
        <pc:docMk/>
      </pc:docMkLst>
      <pc:sldChg chg="addSp modSp mod">
        <pc:chgData name="Benson, Angela M (MNsure)" userId="b304cab9-46cc-4241-81db-c603af86549a" providerId="ADAL" clId="{D61D15C8-2AB6-40EA-B46E-D9163896F80E}" dt="2025-10-30T20:09:03.327" v="9" actId="20577"/>
        <pc:sldMkLst>
          <pc:docMk/>
          <pc:sldMk cId="3797119521" sldId="266"/>
        </pc:sldMkLst>
        <pc:spChg chg="mod">
          <ac:chgData name="Benson, Angela M (MNsure)" userId="b304cab9-46cc-4241-81db-c603af86549a" providerId="ADAL" clId="{D61D15C8-2AB6-40EA-B46E-D9163896F80E}" dt="2025-10-30T20:09:03.327" v="9" actId="20577"/>
          <ac:spMkLst>
            <pc:docMk/>
            <pc:sldMk cId="3797119521" sldId="266"/>
            <ac:spMk id="14" creationId="{3FA506F6-1858-61F3-FE4C-879FB004028D}"/>
          </ac:spMkLst>
        </pc:spChg>
        <pc:picChg chg="add mod">
          <ac:chgData name="Benson, Angela M (MNsure)" userId="b304cab9-46cc-4241-81db-c603af86549a" providerId="ADAL" clId="{D61D15C8-2AB6-40EA-B46E-D9163896F80E}" dt="2025-10-30T20:04:48.113" v="5"/>
          <ac:picMkLst>
            <pc:docMk/>
            <pc:sldMk cId="3797119521" sldId="266"/>
            <ac:picMk id="2" creationId="{CB27BD7B-EDC7-8D58-B836-48097E016086}"/>
          </ac:picMkLst>
        </pc:picChg>
        <pc:picChg chg="add mod">
          <ac:chgData name="Benson, Angela M (MNsure)" userId="b304cab9-46cc-4241-81db-c603af86549a" providerId="ADAL" clId="{D61D15C8-2AB6-40EA-B46E-D9163896F80E}" dt="2025-10-30T20:04:59.171" v="6"/>
          <ac:picMkLst>
            <pc:docMk/>
            <pc:sldMk cId="3797119521" sldId="266"/>
            <ac:picMk id="3" creationId="{EACBEC6C-5534-C1BA-721C-02F37DAA8B84}"/>
          </ac:picMkLst>
        </pc:picChg>
        <pc:picChg chg="mod">
          <ac:chgData name="Benson, Angela M (MNsure)" userId="b304cab9-46cc-4241-81db-c603af86549a" providerId="ADAL" clId="{D61D15C8-2AB6-40EA-B46E-D9163896F80E}" dt="2025-10-29T16:50:22.984" v="0"/>
          <ac:picMkLst>
            <pc:docMk/>
            <pc:sldMk cId="3797119521" sldId="266"/>
            <ac:picMk id="2053" creationId="{6FA0569B-69EC-3E1F-EF2E-C88B17BD86E2}"/>
          </ac:picMkLst>
        </pc:picChg>
      </pc:sldChg>
    </pc:docChg>
  </pc:docChgLst>
  <pc:docChgLst>
    <pc:chgData name="Benson, Angela M (MNsure)" userId="b304cab9-46cc-4241-81db-c603af86549a" providerId="ADAL" clId="{4ED1E1A8-9F82-4288-8271-50F04167ED28}"/>
    <pc:docChg chg="undo custSel modSld">
      <pc:chgData name="Benson, Angela M (MNsure)" userId="b304cab9-46cc-4241-81db-c603af86549a" providerId="ADAL" clId="{4ED1E1A8-9F82-4288-8271-50F04167ED28}" dt="2025-10-28T20:49:15.053" v="155" actId="6549"/>
      <pc:docMkLst>
        <pc:docMk/>
      </pc:docMkLst>
      <pc:sldChg chg="modSp mod">
        <pc:chgData name="Benson, Angela M (MNsure)" userId="b304cab9-46cc-4241-81db-c603af86549a" providerId="ADAL" clId="{4ED1E1A8-9F82-4288-8271-50F04167ED28}" dt="2025-10-28T20:41:40.108" v="107" actId="6549"/>
        <pc:sldMkLst>
          <pc:docMk/>
          <pc:sldMk cId="1264356652" sldId="260"/>
        </pc:sldMkLst>
        <pc:spChg chg="mod">
          <ac:chgData name="Benson, Angela M (MNsure)" userId="b304cab9-46cc-4241-81db-c603af86549a" providerId="ADAL" clId="{4ED1E1A8-9F82-4288-8271-50F04167ED28}" dt="2025-10-28T20:41:40.108" v="107" actId="6549"/>
          <ac:spMkLst>
            <pc:docMk/>
            <pc:sldMk cId="1264356652" sldId="260"/>
            <ac:spMk id="2" creationId="{29D8A49E-6E7D-B0F7-B84E-8A32E0E6ECB8}"/>
          </ac:spMkLst>
        </pc:spChg>
      </pc:sldChg>
      <pc:sldChg chg="modSp mod">
        <pc:chgData name="Benson, Angela M (MNsure)" userId="b304cab9-46cc-4241-81db-c603af86549a" providerId="ADAL" clId="{4ED1E1A8-9F82-4288-8271-50F04167ED28}" dt="2025-10-28T20:39:23.451" v="83" actId="20577"/>
        <pc:sldMkLst>
          <pc:docMk/>
          <pc:sldMk cId="20827488" sldId="261"/>
        </pc:sldMkLst>
        <pc:spChg chg="mod">
          <ac:chgData name="Benson, Angela M (MNsure)" userId="b304cab9-46cc-4241-81db-c603af86549a" providerId="ADAL" clId="{4ED1E1A8-9F82-4288-8271-50F04167ED28}" dt="2025-10-28T20:39:23.451" v="83" actId="20577"/>
          <ac:spMkLst>
            <pc:docMk/>
            <pc:sldMk cId="20827488" sldId="261"/>
            <ac:spMk id="2" creationId="{71AE4061-5BA1-8696-1990-BBC1392984BD}"/>
          </ac:spMkLst>
        </pc:spChg>
      </pc:sldChg>
      <pc:sldChg chg="modSp mod">
        <pc:chgData name="Benson, Angela M (MNsure)" userId="b304cab9-46cc-4241-81db-c603af86549a" providerId="ADAL" clId="{4ED1E1A8-9F82-4288-8271-50F04167ED28}" dt="2025-10-28T20:48:53.007" v="152" actId="403"/>
        <pc:sldMkLst>
          <pc:docMk/>
          <pc:sldMk cId="122236914" sldId="262"/>
        </pc:sldMkLst>
        <pc:spChg chg="mod">
          <ac:chgData name="Benson, Angela M (MNsure)" userId="b304cab9-46cc-4241-81db-c603af86549a" providerId="ADAL" clId="{4ED1E1A8-9F82-4288-8271-50F04167ED28}" dt="2025-10-28T20:48:53.007" v="152" actId="403"/>
          <ac:spMkLst>
            <pc:docMk/>
            <pc:sldMk cId="122236914" sldId="262"/>
            <ac:spMk id="5" creationId="{5BE88C64-4145-5CCE-3295-8FF6B63CE3ED}"/>
          </ac:spMkLst>
        </pc:spChg>
      </pc:sldChg>
      <pc:sldChg chg="modSp mod">
        <pc:chgData name="Benson, Angela M (MNsure)" userId="b304cab9-46cc-4241-81db-c603af86549a" providerId="ADAL" clId="{4ED1E1A8-9F82-4288-8271-50F04167ED28}" dt="2025-10-28T20:49:15.053" v="155" actId="6549"/>
        <pc:sldMkLst>
          <pc:docMk/>
          <pc:sldMk cId="1073038081" sldId="263"/>
        </pc:sldMkLst>
        <pc:spChg chg="mod">
          <ac:chgData name="Benson, Angela M (MNsure)" userId="b304cab9-46cc-4241-81db-c603af86549a" providerId="ADAL" clId="{4ED1E1A8-9F82-4288-8271-50F04167ED28}" dt="2025-10-28T20:49:15.053" v="155" actId="6549"/>
          <ac:spMkLst>
            <pc:docMk/>
            <pc:sldMk cId="1073038081" sldId="263"/>
            <ac:spMk id="3" creationId="{718A0479-7AE3-F84C-BF43-0CA8DD22CEBA}"/>
          </ac:spMkLst>
        </pc:spChg>
      </pc:sldChg>
      <pc:sldChg chg="modSp mod">
        <pc:chgData name="Benson, Angela M (MNsure)" userId="b304cab9-46cc-4241-81db-c603af86549a" providerId="ADAL" clId="{4ED1E1A8-9F82-4288-8271-50F04167ED28}" dt="2025-10-28T20:32:53.294" v="21"/>
        <pc:sldMkLst>
          <pc:docMk/>
          <pc:sldMk cId="1448740906" sldId="264"/>
        </pc:sldMkLst>
        <pc:picChg chg="ord">
          <ac:chgData name="Benson, Angela M (MNsure)" userId="b304cab9-46cc-4241-81db-c603af86549a" providerId="ADAL" clId="{4ED1E1A8-9F82-4288-8271-50F04167ED28}" dt="2025-10-28T20:32:53.294" v="21"/>
          <ac:picMkLst>
            <pc:docMk/>
            <pc:sldMk cId="1448740906" sldId="264"/>
            <ac:picMk id="17" creationId="{DE8732EE-6C5A-07B7-A88D-81F440A80C43}"/>
          </ac:picMkLst>
        </pc:picChg>
      </pc:sldChg>
      <pc:sldChg chg="modSp mod">
        <pc:chgData name="Benson, Angela M (MNsure)" userId="b304cab9-46cc-4241-81db-c603af86549a" providerId="ADAL" clId="{4ED1E1A8-9F82-4288-8271-50F04167ED28}" dt="2025-10-28T20:43:08.468" v="115" actId="20577"/>
        <pc:sldMkLst>
          <pc:docMk/>
          <pc:sldMk cId="4268636036" sldId="265"/>
        </pc:sldMkLst>
        <pc:spChg chg="mod">
          <ac:chgData name="Benson, Angela M (MNsure)" userId="b304cab9-46cc-4241-81db-c603af86549a" providerId="ADAL" clId="{4ED1E1A8-9F82-4288-8271-50F04167ED28}" dt="2025-10-28T20:35:44.088" v="66" actId="14100"/>
          <ac:spMkLst>
            <pc:docMk/>
            <pc:sldMk cId="4268636036" sldId="265"/>
            <ac:spMk id="20" creationId="{FA518E30-0EC8-A0A4-5A01-83479D79F0DD}"/>
          </ac:spMkLst>
        </pc:spChg>
        <pc:spChg chg="mod">
          <ac:chgData name="Benson, Angela M (MNsure)" userId="b304cab9-46cc-4241-81db-c603af86549a" providerId="ADAL" clId="{4ED1E1A8-9F82-4288-8271-50F04167ED28}" dt="2025-10-28T20:43:08.468" v="115" actId="20577"/>
          <ac:spMkLst>
            <pc:docMk/>
            <pc:sldMk cId="4268636036" sldId="265"/>
            <ac:spMk id="24" creationId="{1C8A4F25-B25F-EDF1-FAC5-8BE798007D8D}"/>
          </ac:spMkLst>
        </pc:spChg>
      </pc:sldChg>
      <pc:sldChg chg="modSp mod">
        <pc:chgData name="Benson, Angela M (MNsure)" userId="b304cab9-46cc-4241-81db-c603af86549a" providerId="ADAL" clId="{4ED1E1A8-9F82-4288-8271-50F04167ED28}" dt="2025-10-28T20:45:30.479" v="135" actId="6549"/>
        <pc:sldMkLst>
          <pc:docMk/>
          <pc:sldMk cId="3797119521" sldId="266"/>
        </pc:sldMkLst>
        <pc:spChg chg="mod">
          <ac:chgData name="Benson, Angela M (MNsure)" userId="b304cab9-46cc-4241-81db-c603af86549a" providerId="ADAL" clId="{4ED1E1A8-9F82-4288-8271-50F04167ED28}" dt="2025-10-28T20:45:30.479" v="135" actId="6549"/>
          <ac:spMkLst>
            <pc:docMk/>
            <pc:sldMk cId="3797119521" sldId="266"/>
            <ac:spMk id="14" creationId="{3FA506F6-1858-61F3-FE4C-879FB004028D}"/>
          </ac:spMkLst>
        </pc:spChg>
        <pc:picChg chg="mod">
          <ac:chgData name="Benson, Angela M (MNsure)" userId="b304cab9-46cc-4241-81db-c603af86549a" providerId="ADAL" clId="{4ED1E1A8-9F82-4288-8271-50F04167ED28}" dt="2025-10-28T20:32:21.859" v="1" actId="962"/>
          <ac:picMkLst>
            <pc:docMk/>
            <pc:sldMk cId="3797119521" sldId="266"/>
            <ac:picMk id="2050" creationId="{A15111D0-B910-1F41-ED80-948277F6F26F}"/>
          </ac:picMkLst>
        </pc:picChg>
      </pc:sldChg>
      <pc:sldChg chg="modSp mod">
        <pc:chgData name="Benson, Angela M (MNsure)" userId="b304cab9-46cc-4241-81db-c603af86549a" providerId="ADAL" clId="{4ED1E1A8-9F82-4288-8271-50F04167ED28}" dt="2025-10-28T20:46:25.219" v="136" actId="948"/>
        <pc:sldMkLst>
          <pc:docMk/>
          <pc:sldMk cId="3596437628" sldId="267"/>
        </pc:sldMkLst>
        <pc:spChg chg="mod">
          <ac:chgData name="Benson, Angela M (MNsure)" userId="b304cab9-46cc-4241-81db-c603af86549a" providerId="ADAL" clId="{4ED1E1A8-9F82-4288-8271-50F04167ED28}" dt="2025-10-28T20:46:25.219" v="136" actId="948"/>
          <ac:spMkLst>
            <pc:docMk/>
            <pc:sldMk cId="3596437628" sldId="267"/>
            <ac:spMk id="4" creationId="{61CDC72E-EA43-9087-C5EF-154FBA52EDDA}"/>
          </ac:spMkLst>
        </pc:spChg>
      </pc:sldChg>
      <pc:sldChg chg="modSp mod">
        <pc:chgData name="Benson, Angela M (MNsure)" userId="b304cab9-46cc-4241-81db-c603af86549a" providerId="ADAL" clId="{4ED1E1A8-9F82-4288-8271-50F04167ED28}" dt="2025-10-28T20:38:49.337" v="82" actId="20577"/>
        <pc:sldMkLst>
          <pc:docMk/>
          <pc:sldMk cId="3602639674" sldId="268"/>
        </pc:sldMkLst>
        <pc:spChg chg="mod">
          <ac:chgData name="Benson, Angela M (MNsure)" userId="b304cab9-46cc-4241-81db-c603af86549a" providerId="ADAL" clId="{4ED1E1A8-9F82-4288-8271-50F04167ED28}" dt="2025-10-28T20:38:49.337" v="82" actId="20577"/>
          <ac:spMkLst>
            <pc:docMk/>
            <pc:sldMk cId="3602639674" sldId="268"/>
            <ac:spMk id="4" creationId="{8D76F2C3-BD99-0074-08DF-BCF2BD1B4CC9}"/>
          </ac:spMkLst>
        </pc:spChg>
      </pc:sldChg>
      <pc:sldChg chg="modSp mod">
        <pc:chgData name="Benson, Angela M (MNsure)" userId="b304cab9-46cc-4241-81db-c603af86549a" providerId="ADAL" clId="{4ED1E1A8-9F82-4288-8271-50F04167ED28}" dt="2025-10-28T20:46:37.298" v="138" actId="27636"/>
        <pc:sldMkLst>
          <pc:docMk/>
          <pc:sldMk cId="1070428166" sldId="269"/>
        </pc:sldMkLst>
        <pc:spChg chg="mod">
          <ac:chgData name="Benson, Angela M (MNsure)" userId="b304cab9-46cc-4241-81db-c603af86549a" providerId="ADAL" clId="{4ED1E1A8-9F82-4288-8271-50F04167ED28}" dt="2025-10-28T20:46:37.298" v="138" actId="27636"/>
          <ac:spMkLst>
            <pc:docMk/>
            <pc:sldMk cId="1070428166" sldId="269"/>
            <ac:spMk id="4" creationId="{2E1449C1-93CB-4CD7-FC9A-C7191F37472D}"/>
          </ac:spMkLst>
        </pc:spChg>
      </pc:sldChg>
      <pc:sldChg chg="modSp mod">
        <pc:chgData name="Benson, Angela M (MNsure)" userId="b304cab9-46cc-4241-81db-c603af86549a" providerId="ADAL" clId="{4ED1E1A8-9F82-4288-8271-50F04167ED28}" dt="2025-10-28T20:46:44.803" v="140" actId="27636"/>
        <pc:sldMkLst>
          <pc:docMk/>
          <pc:sldMk cId="1510431660" sldId="270"/>
        </pc:sldMkLst>
        <pc:spChg chg="mod">
          <ac:chgData name="Benson, Angela M (MNsure)" userId="b304cab9-46cc-4241-81db-c603af86549a" providerId="ADAL" clId="{4ED1E1A8-9F82-4288-8271-50F04167ED28}" dt="2025-10-28T20:46:44.803" v="140" actId="27636"/>
          <ac:spMkLst>
            <pc:docMk/>
            <pc:sldMk cId="1510431660" sldId="270"/>
            <ac:spMk id="4" creationId="{6658AFC5-D061-8A44-12CF-FDD1B823DDA4}"/>
          </ac:spMkLst>
        </pc:spChg>
      </pc:sldChg>
      <pc:sldChg chg="modSp mod">
        <pc:chgData name="Benson, Angela M (MNsure)" userId="b304cab9-46cc-4241-81db-c603af86549a" providerId="ADAL" clId="{4ED1E1A8-9F82-4288-8271-50F04167ED28}" dt="2025-10-28T20:46:55.433" v="142" actId="27636"/>
        <pc:sldMkLst>
          <pc:docMk/>
          <pc:sldMk cId="2934860340" sldId="271"/>
        </pc:sldMkLst>
        <pc:spChg chg="mod">
          <ac:chgData name="Benson, Angela M (MNsure)" userId="b304cab9-46cc-4241-81db-c603af86549a" providerId="ADAL" clId="{4ED1E1A8-9F82-4288-8271-50F04167ED28}" dt="2025-10-28T20:46:55.433" v="142" actId="27636"/>
          <ac:spMkLst>
            <pc:docMk/>
            <pc:sldMk cId="2934860340" sldId="271"/>
            <ac:spMk id="4" creationId="{4F8B7B5E-51E6-A971-19E9-48C8BECCBB65}"/>
          </ac:spMkLst>
        </pc:spChg>
      </pc:sldChg>
      <pc:sldChg chg="modSp mod">
        <pc:chgData name="Benson, Angela M (MNsure)" userId="b304cab9-46cc-4241-81db-c603af86549a" providerId="ADAL" clId="{4ED1E1A8-9F82-4288-8271-50F04167ED28}" dt="2025-10-28T20:42:33.091" v="112" actId="1076"/>
        <pc:sldMkLst>
          <pc:docMk/>
          <pc:sldMk cId="1000917551" sldId="274"/>
        </pc:sldMkLst>
        <pc:spChg chg="mod">
          <ac:chgData name="Benson, Angela M (MNsure)" userId="b304cab9-46cc-4241-81db-c603af86549a" providerId="ADAL" clId="{4ED1E1A8-9F82-4288-8271-50F04167ED28}" dt="2025-10-28T20:42:33.091" v="112" actId="1076"/>
          <ac:spMkLst>
            <pc:docMk/>
            <pc:sldMk cId="1000917551" sldId="274"/>
            <ac:spMk id="3" creationId="{0B9EC168-87FB-6052-5DA4-38102CFE3804}"/>
          </ac:spMkLst>
        </pc:spChg>
        <pc:picChg chg="ord">
          <ac:chgData name="Benson, Angela M (MNsure)" userId="b304cab9-46cc-4241-81db-c603af86549a" providerId="ADAL" clId="{4ED1E1A8-9F82-4288-8271-50F04167ED28}" dt="2025-10-28T20:42:13.094" v="109"/>
          <ac:picMkLst>
            <pc:docMk/>
            <pc:sldMk cId="1000917551" sldId="274"/>
            <ac:picMk id="8" creationId="{5C12534E-7703-B8CF-D395-89633645EBE2}"/>
          </ac:picMkLst>
        </pc:picChg>
      </pc:sldChg>
      <pc:sldChg chg="modSp mod">
        <pc:chgData name="Benson, Angela M (MNsure)" userId="b304cab9-46cc-4241-81db-c603af86549a" providerId="ADAL" clId="{4ED1E1A8-9F82-4288-8271-50F04167ED28}" dt="2025-10-28T20:44:48.664" v="134" actId="6549"/>
        <pc:sldMkLst>
          <pc:docMk/>
          <pc:sldMk cId="294301195" sldId="275"/>
        </pc:sldMkLst>
        <pc:spChg chg="mod">
          <ac:chgData name="Benson, Angela M (MNsure)" userId="b304cab9-46cc-4241-81db-c603af86549a" providerId="ADAL" clId="{4ED1E1A8-9F82-4288-8271-50F04167ED28}" dt="2025-10-28T20:32:37.960" v="19" actId="20577"/>
          <ac:spMkLst>
            <pc:docMk/>
            <pc:sldMk cId="294301195" sldId="275"/>
            <ac:spMk id="2" creationId="{E193DBD9-2EA6-1291-DC42-C5B94AFA50FC}"/>
          </ac:spMkLst>
        </pc:spChg>
        <pc:spChg chg="mod">
          <ac:chgData name="Benson, Angela M (MNsure)" userId="b304cab9-46cc-4241-81db-c603af86549a" providerId="ADAL" clId="{4ED1E1A8-9F82-4288-8271-50F04167ED28}" dt="2025-10-28T20:43:57.470" v="129" actId="6549"/>
          <ac:spMkLst>
            <pc:docMk/>
            <pc:sldMk cId="294301195" sldId="275"/>
            <ac:spMk id="6" creationId="{DC9E9BC5-D11D-2B04-08A5-EB8C62D2F64D}"/>
          </ac:spMkLst>
        </pc:spChg>
        <pc:spChg chg="mod">
          <ac:chgData name="Benson, Angela M (MNsure)" userId="b304cab9-46cc-4241-81db-c603af86549a" providerId="ADAL" clId="{4ED1E1A8-9F82-4288-8271-50F04167ED28}" dt="2025-10-28T20:44:48.664" v="134" actId="6549"/>
          <ac:spMkLst>
            <pc:docMk/>
            <pc:sldMk cId="294301195" sldId="275"/>
            <ac:spMk id="7" creationId="{F486FAC1-A1DF-8CDC-ACDB-CFFCE02C3E6B}"/>
          </ac:spMkLst>
        </pc:spChg>
      </pc:sldChg>
      <pc:sldChg chg="modSp mod">
        <pc:chgData name="Benson, Angela M (MNsure)" userId="b304cab9-46cc-4241-81db-c603af86549a" providerId="ADAL" clId="{4ED1E1A8-9F82-4288-8271-50F04167ED28}" dt="2025-10-28T20:48:16.475" v="146" actId="20577"/>
        <pc:sldMkLst>
          <pc:docMk/>
          <pc:sldMk cId="3132626504" sldId="276"/>
        </pc:sldMkLst>
        <pc:spChg chg="mod">
          <ac:chgData name="Benson, Angela M (MNsure)" userId="b304cab9-46cc-4241-81db-c603af86549a" providerId="ADAL" clId="{4ED1E1A8-9F82-4288-8271-50F04167ED28}" dt="2025-10-28T20:48:16.475" v="146" actId="20577"/>
          <ac:spMkLst>
            <pc:docMk/>
            <pc:sldMk cId="3132626504" sldId="276"/>
            <ac:spMk id="3" creationId="{8023CD31-EDEB-1F59-0F0E-D470A9F725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5D05D-2774-45E2-82CA-D25E65932A12}"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4876E-DC24-4531-A3E5-8546A4E07C91}" type="slidenum">
              <a:rPr lang="en-US" smtClean="0"/>
              <a:t>‹#›</a:t>
            </a:fld>
            <a:endParaRPr lang="en-US"/>
          </a:p>
        </p:txBody>
      </p:sp>
    </p:spTree>
    <p:extLst>
      <p:ext uri="{BB962C8B-B14F-4D97-AF65-F5344CB8AC3E}">
        <p14:creationId xmlns:p14="http://schemas.microsoft.com/office/powerpoint/2010/main" val="108329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4876E-DC24-4531-A3E5-8546A4E07C91}" type="slidenum">
              <a:rPr lang="en-US" smtClean="0"/>
              <a:t>2</a:t>
            </a:fld>
            <a:endParaRPr lang="en-US"/>
          </a:p>
        </p:txBody>
      </p:sp>
    </p:spTree>
    <p:extLst>
      <p:ext uri="{BB962C8B-B14F-4D97-AF65-F5344CB8AC3E}">
        <p14:creationId xmlns:p14="http://schemas.microsoft.com/office/powerpoint/2010/main" val="335440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70000"/>
              </a:lnSpc>
              <a:spcAft>
                <a:spcPts val="1800"/>
              </a:spcAft>
              <a:buNone/>
            </a:pPr>
            <a:r>
              <a:rPr lang="en-US" sz="3600"/>
              <a:t>Open enrollment is</a:t>
            </a:r>
            <a:r>
              <a:rPr lang="en-US" sz="3600" b="1"/>
              <a:t> November 1, 2025 – January 15, 2026.</a:t>
            </a:r>
          </a:p>
          <a:p>
            <a:pPr marL="0" indent="0" algn="l">
              <a:lnSpc>
                <a:spcPct val="170000"/>
              </a:lnSpc>
              <a:spcAft>
                <a:spcPts val="1800"/>
              </a:spcAft>
              <a:buNone/>
            </a:pPr>
            <a:r>
              <a:rPr lang="en-US" b="1"/>
              <a:t>Sign up by December 15 </a:t>
            </a:r>
            <a:r>
              <a:rPr lang="en-US"/>
              <a:t>for coverage starting January 1.</a:t>
            </a:r>
          </a:p>
          <a:p>
            <a:pPr>
              <a:buFont typeface="Wingdings" panose="05000000000000000000" pitchFamily="2" charset="2"/>
              <a:buNone/>
            </a:pPr>
            <a:r>
              <a:rPr lang="en-US"/>
              <a:t>If you miss the December deadline, your coverage will start February 1 instead.</a:t>
            </a:r>
          </a:p>
          <a:p>
            <a:endParaRPr lang="en-US"/>
          </a:p>
        </p:txBody>
      </p:sp>
      <p:sp>
        <p:nvSpPr>
          <p:cNvPr id="4" name="Slide Number Placeholder 3"/>
          <p:cNvSpPr>
            <a:spLocks noGrp="1"/>
          </p:cNvSpPr>
          <p:nvPr>
            <p:ph type="sldNum" sz="quarter" idx="5"/>
          </p:nvPr>
        </p:nvSpPr>
        <p:spPr/>
        <p:txBody>
          <a:bodyPr/>
          <a:lstStyle/>
          <a:p>
            <a:fld id="{2AF4876E-DC24-4531-A3E5-8546A4E07C91}" type="slidenum">
              <a:rPr lang="en-US" smtClean="0"/>
              <a:t>3</a:t>
            </a:fld>
            <a:endParaRPr lang="en-US"/>
          </a:p>
        </p:txBody>
      </p:sp>
    </p:spTree>
    <p:extLst>
      <p:ext uri="{BB962C8B-B14F-4D97-AF65-F5344CB8AC3E}">
        <p14:creationId xmlns:p14="http://schemas.microsoft.com/office/powerpoint/2010/main" val="296512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FAQs starting on page 14 to address consumer questions about MNsure’s open enrollment.</a:t>
            </a:r>
          </a:p>
          <a:p>
            <a:endParaRPr lang="en-US"/>
          </a:p>
        </p:txBody>
      </p:sp>
      <p:sp>
        <p:nvSpPr>
          <p:cNvPr id="4" name="Slide Number Placeholder 3"/>
          <p:cNvSpPr>
            <a:spLocks noGrp="1"/>
          </p:cNvSpPr>
          <p:nvPr>
            <p:ph type="sldNum" sz="quarter" idx="5"/>
          </p:nvPr>
        </p:nvSpPr>
        <p:spPr/>
        <p:txBody>
          <a:bodyPr/>
          <a:lstStyle/>
          <a:p>
            <a:fld id="{2AF4876E-DC24-4531-A3E5-8546A4E07C91}" type="slidenum">
              <a:rPr lang="en-US" smtClean="0"/>
              <a:t>4</a:t>
            </a:fld>
            <a:endParaRPr lang="en-US"/>
          </a:p>
        </p:txBody>
      </p:sp>
    </p:spTree>
    <p:extLst>
      <p:ext uri="{BB962C8B-B14F-4D97-AF65-F5344CB8AC3E}">
        <p14:creationId xmlns:p14="http://schemas.microsoft.com/office/powerpoint/2010/main" val="91930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1954C-C9DC-E645-B096-DD0F969D59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6F47C-F211-FD8C-44EE-8CC63FB07C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BCAD57-2A36-4CA3-EFF9-15DDEC17FF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FAQs starting on page 15 to address consumer questions about MNsure’s open enrollment.</a:t>
            </a:r>
          </a:p>
          <a:p>
            <a:endParaRPr lang="en-US"/>
          </a:p>
        </p:txBody>
      </p:sp>
      <p:sp>
        <p:nvSpPr>
          <p:cNvPr id="4" name="Slide Number Placeholder 3">
            <a:extLst>
              <a:ext uri="{FF2B5EF4-FFF2-40B4-BE49-F238E27FC236}">
                <a16:creationId xmlns:a16="http://schemas.microsoft.com/office/drawing/2014/main" id="{701B9868-9E23-73C9-B50D-33CB32597EB3}"/>
              </a:ext>
            </a:extLst>
          </p:cNvPr>
          <p:cNvSpPr>
            <a:spLocks noGrp="1"/>
          </p:cNvSpPr>
          <p:nvPr>
            <p:ph type="sldNum" sz="quarter" idx="5"/>
          </p:nvPr>
        </p:nvSpPr>
        <p:spPr/>
        <p:txBody>
          <a:bodyPr/>
          <a:lstStyle/>
          <a:p>
            <a:fld id="{2AF4876E-DC24-4531-A3E5-8546A4E07C91}" type="slidenum">
              <a:rPr lang="en-US" smtClean="0"/>
              <a:t>5</a:t>
            </a:fld>
            <a:endParaRPr lang="en-US"/>
          </a:p>
        </p:txBody>
      </p:sp>
    </p:spTree>
    <p:extLst>
      <p:ext uri="{BB962C8B-B14F-4D97-AF65-F5344CB8AC3E}">
        <p14:creationId xmlns:p14="http://schemas.microsoft.com/office/powerpoint/2010/main" val="226073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4876E-DC24-4531-A3E5-8546A4E07C91}" type="slidenum">
              <a:rPr lang="en-US" smtClean="0"/>
              <a:t>9</a:t>
            </a:fld>
            <a:endParaRPr lang="en-US"/>
          </a:p>
        </p:txBody>
      </p:sp>
    </p:spTree>
    <p:extLst>
      <p:ext uri="{BB962C8B-B14F-4D97-AF65-F5344CB8AC3E}">
        <p14:creationId xmlns:p14="http://schemas.microsoft.com/office/powerpoint/2010/main" val="327812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4876E-DC24-4531-A3E5-8546A4E07C91}" type="slidenum">
              <a:rPr lang="en-US" smtClean="0"/>
              <a:t>17</a:t>
            </a:fld>
            <a:endParaRPr lang="en-US"/>
          </a:p>
        </p:txBody>
      </p:sp>
    </p:spTree>
    <p:extLst>
      <p:ext uri="{BB962C8B-B14F-4D97-AF65-F5344CB8AC3E}">
        <p14:creationId xmlns:p14="http://schemas.microsoft.com/office/powerpoint/2010/main" val="2959149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C23FE48-710B-4BDA-9CA6-37A6C11E7211}"/>
              </a:ext>
            </a:extLst>
          </p:cNvPr>
          <p:cNvSpPr>
            <a:spLocks noGrp="1"/>
          </p:cNvSpPr>
          <p:nvPr>
            <p:ph type="ctrTitle" hasCustomPrompt="1"/>
          </p:nvPr>
        </p:nvSpPr>
        <p:spPr>
          <a:xfrm>
            <a:off x="1371599" y="3063235"/>
            <a:ext cx="7876903" cy="1857495"/>
          </a:xfrm>
        </p:spPr>
        <p:txBody>
          <a:bodyPr/>
          <a:lstStyle>
            <a:lvl1pPr algn="l">
              <a:defRPr b="1" baseline="0">
                <a:solidFill>
                  <a:srgbClr val="03A2A2"/>
                </a:solidFill>
              </a:defRPr>
            </a:lvl1pPr>
          </a:lstStyle>
          <a:p>
            <a:r>
              <a:rPr lang="en-US"/>
              <a:t>Presentation Title</a:t>
            </a:r>
          </a:p>
        </p:txBody>
      </p:sp>
      <p:sp>
        <p:nvSpPr>
          <p:cNvPr id="8" name="Subtitle 2">
            <a:extLst>
              <a:ext uri="{FF2B5EF4-FFF2-40B4-BE49-F238E27FC236}">
                <a16:creationId xmlns:a16="http://schemas.microsoft.com/office/drawing/2014/main" id="{E2F6981C-FF29-4E6C-9F03-D2A6F9DD9FAE}"/>
              </a:ext>
            </a:extLst>
          </p:cNvPr>
          <p:cNvSpPr>
            <a:spLocks noGrp="1"/>
          </p:cNvSpPr>
          <p:nvPr>
            <p:ph type="subTitle" idx="1" hasCustomPrompt="1"/>
          </p:nvPr>
        </p:nvSpPr>
        <p:spPr>
          <a:xfrm>
            <a:off x="1371600" y="4950412"/>
            <a:ext cx="7876902" cy="914807"/>
          </a:xfrm>
        </p:spPr>
        <p:txBody>
          <a:bodyPr>
            <a:normAutofit/>
          </a:bodyPr>
          <a:lstStyle>
            <a:lvl1pPr marL="0" indent="0" algn="l">
              <a:buNone/>
              <a:defRPr sz="2000" b="0" i="1">
                <a:solidFill>
                  <a:srgbClr val="5E5E59"/>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or date</a:t>
            </a:r>
          </a:p>
        </p:txBody>
      </p:sp>
      <p:sp>
        <p:nvSpPr>
          <p:cNvPr id="2" name="TextBox 1">
            <a:extLst>
              <a:ext uri="{FF2B5EF4-FFF2-40B4-BE49-F238E27FC236}">
                <a16:creationId xmlns:a16="http://schemas.microsoft.com/office/drawing/2014/main" id="{9DEE62EA-F460-4F5B-6D4C-6AFE365843BD}"/>
              </a:ext>
            </a:extLst>
          </p:cNvPr>
          <p:cNvSpPr txBox="1"/>
          <p:nvPr userDrawn="1"/>
        </p:nvSpPr>
        <p:spPr>
          <a:xfrm>
            <a:off x="163512" y="6278679"/>
            <a:ext cx="7876901"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bg1"/>
                </a:solidFill>
              </a:rPr>
              <a:t>MNsure’s Accessibility &amp; Equal Opportunity (AEO) office can provide this information in accessible formats for individuals with disabilities. Additionally, the AEO office can provide information on disability rights and protections to access MNsure programs. The AEO office can be reached via 855-366-7873 or AEO@MNsure.org.</a:t>
            </a:r>
          </a:p>
        </p:txBody>
      </p:sp>
    </p:spTree>
    <p:extLst>
      <p:ext uri="{BB962C8B-B14F-4D97-AF65-F5344CB8AC3E}">
        <p14:creationId xmlns:p14="http://schemas.microsoft.com/office/powerpoint/2010/main" val="321188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268F-0EC9-453A-A243-084BDA0326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A0BB21-E8A3-4E0D-B12A-9DE1840D99C6}"/>
              </a:ext>
            </a:extLst>
          </p:cNvPr>
          <p:cNvSpPr>
            <a:spLocks noGrp="1"/>
          </p:cNvSpPr>
          <p:nvPr>
            <p:ph type="body" idx="1"/>
          </p:nvPr>
        </p:nvSpPr>
        <p:spPr>
          <a:xfrm>
            <a:off x="839788" y="1681163"/>
            <a:ext cx="515778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06BF45-05BF-4497-8749-F1BB10DC5A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7D7E67-CBC1-4DFA-8DAA-B77CD1D7FE86}"/>
              </a:ext>
            </a:extLst>
          </p:cNvPr>
          <p:cNvSpPr>
            <a:spLocks noGrp="1"/>
          </p:cNvSpPr>
          <p:nvPr>
            <p:ph type="body" sz="quarter" idx="3"/>
          </p:nvPr>
        </p:nvSpPr>
        <p:spPr>
          <a:xfrm>
            <a:off x="6172200" y="1681163"/>
            <a:ext cx="5183188"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C3791-7B20-404C-A724-CF07E20FBF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E7C803A-DDF6-439F-9695-BEDCD4802B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994EE9-700C-46BC-80D2-389BF2287608}"/>
              </a:ext>
            </a:extLst>
          </p:cNvPr>
          <p:cNvSpPr>
            <a:spLocks noGrp="1"/>
          </p:cNvSpPr>
          <p:nvPr>
            <p:ph type="sldNum" sz="quarter" idx="12"/>
          </p:nvPr>
        </p:nvSpPr>
        <p:spPr/>
        <p:txBody>
          <a:bodyPr/>
          <a:lstStyle>
            <a:lvl1pPr>
              <a:defRPr sz="1200"/>
            </a:lvl1pPr>
          </a:lstStyle>
          <a:p>
            <a:fld id="{779EBBFE-AF6A-4AB5-BE04-9FF966C2126C}" type="slidenum">
              <a:rPr lang="en-US" smtClean="0"/>
              <a:pPr/>
              <a:t>‹#›</a:t>
            </a:fld>
            <a:endParaRPr lang="en-US"/>
          </a:p>
        </p:txBody>
      </p:sp>
    </p:spTree>
    <p:extLst>
      <p:ext uri="{BB962C8B-B14F-4D97-AF65-F5344CB8AC3E}">
        <p14:creationId xmlns:p14="http://schemas.microsoft.com/office/powerpoint/2010/main" val="297475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B69325-DCE9-4A7A-852B-795DE0986CB1}"/>
              </a:ext>
            </a:extLst>
          </p:cNvPr>
          <p:cNvSpPr>
            <a:spLocks noGrp="1"/>
          </p:cNvSpPr>
          <p:nvPr>
            <p:ph type="sldNum" sz="quarter" idx="12"/>
          </p:nvPr>
        </p:nvSpPr>
        <p:spPr/>
        <p:txBody>
          <a:bodyPr/>
          <a:lstStyle>
            <a:lvl1pPr>
              <a:defRPr sz="1200"/>
            </a:lvl1pPr>
          </a:lstStyle>
          <a:p>
            <a:fld id="{779EBBFE-AF6A-4AB5-BE04-9FF966C2126C}" type="slidenum">
              <a:rPr lang="en-US" smtClean="0"/>
              <a:pPr/>
              <a:t>‹#›</a:t>
            </a:fld>
            <a:endParaRPr lang="en-US"/>
          </a:p>
        </p:txBody>
      </p:sp>
      <p:sp>
        <p:nvSpPr>
          <p:cNvPr id="5" name="Title 1">
            <a:extLst>
              <a:ext uri="{FF2B5EF4-FFF2-40B4-BE49-F238E27FC236}">
                <a16:creationId xmlns:a16="http://schemas.microsoft.com/office/drawing/2014/main" id="{8CF8FC9B-3B9A-48A9-9754-83196C0B9D48}"/>
              </a:ext>
            </a:extLst>
          </p:cNvPr>
          <p:cNvSpPr>
            <a:spLocks noGrp="1"/>
          </p:cNvSpPr>
          <p:nvPr>
            <p:ph type="title"/>
          </p:nvPr>
        </p:nvSpPr>
        <p:spPr>
          <a:xfrm>
            <a:off x="838199" y="2459862"/>
            <a:ext cx="10021824" cy="1325563"/>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01418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D998-1F1C-43A3-8871-81D80735C2E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9E7813E-3E2B-4473-86B2-1CBB3AD5C8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A6483F-7228-4CA7-AE8C-7AFC46397D5B}"/>
              </a:ext>
            </a:extLst>
          </p:cNvPr>
          <p:cNvSpPr>
            <a:spLocks noGrp="1"/>
          </p:cNvSpPr>
          <p:nvPr>
            <p:ph type="sldNum" sz="quarter" idx="12"/>
          </p:nvPr>
        </p:nvSpPr>
        <p:spPr/>
        <p:txBody>
          <a:bodyPr/>
          <a:lstStyle>
            <a:lvl1pPr>
              <a:defRPr sz="1200"/>
            </a:lvl1pPr>
          </a:lstStyle>
          <a:p>
            <a:fld id="{779EBBFE-AF6A-4AB5-BE04-9FF966C2126C}" type="slidenum">
              <a:rPr lang="en-US" smtClean="0"/>
              <a:pPr/>
              <a:t>‹#›</a:t>
            </a:fld>
            <a:endParaRPr lang="en-US"/>
          </a:p>
        </p:txBody>
      </p:sp>
    </p:spTree>
    <p:extLst>
      <p:ext uri="{BB962C8B-B14F-4D97-AF65-F5344CB8AC3E}">
        <p14:creationId xmlns:p14="http://schemas.microsoft.com/office/powerpoint/2010/main" val="2009205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39B2B-7A8D-4395-A0DB-EB3D95AB2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B69325-DCE9-4A7A-852B-795DE0986CB1}"/>
              </a:ext>
            </a:extLst>
          </p:cNvPr>
          <p:cNvSpPr>
            <a:spLocks noGrp="1"/>
          </p:cNvSpPr>
          <p:nvPr>
            <p:ph type="sldNum" sz="quarter" idx="12"/>
          </p:nvPr>
        </p:nvSpPr>
        <p:spPr/>
        <p:txBody>
          <a:bodyPr/>
          <a:lstStyle>
            <a:lvl1pPr>
              <a:defRPr sz="1200"/>
            </a:lvl1pPr>
          </a:lstStyle>
          <a:p>
            <a:fld id="{779EBBFE-AF6A-4AB5-BE04-9FF966C2126C}" type="slidenum">
              <a:rPr lang="en-US" smtClean="0"/>
              <a:pPr/>
              <a:t>‹#›</a:t>
            </a:fld>
            <a:endParaRPr lang="en-US"/>
          </a:p>
        </p:txBody>
      </p:sp>
    </p:spTree>
    <p:extLst>
      <p:ext uri="{BB962C8B-B14F-4D97-AF65-F5344CB8AC3E}">
        <p14:creationId xmlns:p14="http://schemas.microsoft.com/office/powerpoint/2010/main" val="1774006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9AB2-3F12-428D-857E-FCF96D35BA9D}"/>
              </a:ext>
            </a:extLst>
          </p:cNvPr>
          <p:cNvSpPr>
            <a:spLocks noGrp="1"/>
          </p:cNvSpPr>
          <p:nvPr>
            <p:ph type="title"/>
          </p:nvPr>
        </p:nvSpPr>
        <p:spPr>
          <a:xfrm>
            <a:off x="839788" y="457200"/>
            <a:ext cx="3932237" cy="1600200"/>
          </a:xfrm>
        </p:spPr>
        <p:txBody>
          <a:bodyPr anchor="b"/>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4B952F2-D53D-4DEE-87DA-3DD3C78C23B3}"/>
              </a:ext>
            </a:extLst>
          </p:cNvPr>
          <p:cNvSpPr>
            <a:spLocks noGrp="1"/>
          </p:cNvSpPr>
          <p:nvPr>
            <p:ph idx="1"/>
          </p:nvPr>
        </p:nvSpPr>
        <p:spPr>
          <a:xfrm>
            <a:off x="5183188" y="987425"/>
            <a:ext cx="6172200" cy="4873625"/>
          </a:xfrm>
        </p:spPr>
        <p:txBody>
          <a:bodyPr/>
          <a:lstStyle>
            <a:lvl1pPr marL="346075" indent="-346075">
              <a:lnSpc>
                <a:spcPct val="100000"/>
              </a:lnSpc>
              <a:defRPr sz="3200"/>
            </a:lvl1pPr>
            <a:lvl2pPr marL="803275" indent="-346075">
              <a:lnSpc>
                <a:spcPct val="100000"/>
              </a:lnSpc>
              <a:defRPr sz="2800"/>
            </a:lvl2pPr>
            <a:lvl3pPr marL="1260475" indent="-346075">
              <a:lnSpc>
                <a:spcPct val="100000"/>
              </a:lnSpc>
              <a:defRPr sz="2400"/>
            </a:lvl3pPr>
            <a:lvl4pPr marL="1717675" indent="-346075">
              <a:lnSpc>
                <a:spcPct val="100000"/>
              </a:lnSpc>
              <a:defRPr sz="2000"/>
            </a:lvl4pPr>
            <a:lvl5pPr marL="2174875" indent="-346075">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6A2028-138B-441C-9271-AB8036152E7B}"/>
              </a:ext>
            </a:extLst>
          </p:cNvPr>
          <p:cNvSpPr>
            <a:spLocks noGrp="1"/>
          </p:cNvSpPr>
          <p:nvPr>
            <p:ph type="body" sz="half" idx="2"/>
          </p:nvPr>
        </p:nvSpPr>
        <p:spPr>
          <a:xfrm>
            <a:off x="839788" y="2057400"/>
            <a:ext cx="3932237" cy="3811588"/>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9A271CF-0606-4086-9C9E-517A885FC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7144-BF3F-4F8E-A746-D43F2C331CC0}"/>
              </a:ext>
            </a:extLst>
          </p:cNvPr>
          <p:cNvSpPr>
            <a:spLocks noGrp="1"/>
          </p:cNvSpPr>
          <p:nvPr>
            <p:ph type="sldNum" sz="quarter" idx="12"/>
          </p:nvPr>
        </p:nvSpPr>
        <p:spPr/>
        <p:txBody>
          <a:bodyPr/>
          <a:lstStyle>
            <a:lvl1pPr>
              <a:defRPr sz="1200"/>
            </a:lvl1pPr>
          </a:lstStyle>
          <a:p>
            <a:fld id="{779EBBFE-AF6A-4AB5-BE04-9FF966C2126C}" type="slidenum">
              <a:rPr lang="en-US" smtClean="0"/>
              <a:pPr/>
              <a:t>‹#›</a:t>
            </a:fld>
            <a:endParaRPr lang="en-US"/>
          </a:p>
        </p:txBody>
      </p:sp>
    </p:spTree>
    <p:extLst>
      <p:ext uri="{BB962C8B-B14F-4D97-AF65-F5344CB8AC3E}">
        <p14:creationId xmlns:p14="http://schemas.microsoft.com/office/powerpoint/2010/main" val="1588466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83B-93C0-4DF3-82D0-2875A7DB9E70}"/>
              </a:ext>
            </a:extLst>
          </p:cNvPr>
          <p:cNvSpPr>
            <a:spLocks noGrp="1"/>
          </p:cNvSpPr>
          <p:nvPr>
            <p:ph type="title"/>
          </p:nvPr>
        </p:nvSpPr>
        <p:spPr>
          <a:xfrm>
            <a:off x="839788" y="457200"/>
            <a:ext cx="3932237" cy="1600200"/>
          </a:xfrm>
        </p:spPr>
        <p:txBody>
          <a:bodyPr anchor="b"/>
          <a:lstStyle>
            <a:lvl1pPr>
              <a:lnSpc>
                <a:spcPct val="100000"/>
              </a:lnSpc>
              <a:defRPr sz="3200"/>
            </a:lvl1pPr>
          </a:lstStyle>
          <a:p>
            <a:r>
              <a:rPr lang="en-US"/>
              <a:t>Click to edit Master title style</a:t>
            </a:r>
          </a:p>
        </p:txBody>
      </p:sp>
      <p:sp>
        <p:nvSpPr>
          <p:cNvPr id="3" name="Picture Placeholder 2">
            <a:extLst>
              <a:ext uri="{FF2B5EF4-FFF2-40B4-BE49-F238E27FC236}">
                <a16:creationId xmlns:a16="http://schemas.microsoft.com/office/drawing/2014/main" id="{D756A75A-519A-4097-A510-7EDC24F8C5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8C31D95-9B40-4672-A0B2-0FFEB6F6F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42BC9D68-973F-4A8D-8746-BA65F1FF3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B0A27-23AD-47C8-8862-E76272D16459}"/>
              </a:ext>
            </a:extLst>
          </p:cNvPr>
          <p:cNvSpPr>
            <a:spLocks noGrp="1"/>
          </p:cNvSpPr>
          <p:nvPr>
            <p:ph type="sldNum" sz="quarter" idx="12"/>
          </p:nvPr>
        </p:nvSpPr>
        <p:spPr/>
        <p:txBody>
          <a:bodyPr/>
          <a:lstStyle>
            <a:lvl1pPr>
              <a:defRPr sz="1200"/>
            </a:lvl1pPr>
          </a:lstStyle>
          <a:p>
            <a:fld id="{779EBBFE-AF6A-4AB5-BE04-9FF966C2126C}" type="slidenum">
              <a:rPr lang="en-US" smtClean="0"/>
              <a:pPr/>
              <a:t>‹#›</a:t>
            </a:fld>
            <a:endParaRPr lang="en-US"/>
          </a:p>
        </p:txBody>
      </p:sp>
    </p:spTree>
    <p:extLst>
      <p:ext uri="{BB962C8B-B14F-4D97-AF65-F5344CB8AC3E}">
        <p14:creationId xmlns:p14="http://schemas.microsoft.com/office/powerpoint/2010/main" val="157174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C23FE48-710B-4BDA-9CA6-37A6C11E7211}"/>
              </a:ext>
            </a:extLst>
          </p:cNvPr>
          <p:cNvSpPr>
            <a:spLocks noGrp="1"/>
          </p:cNvSpPr>
          <p:nvPr>
            <p:ph type="ctrTitle" hasCustomPrompt="1"/>
          </p:nvPr>
        </p:nvSpPr>
        <p:spPr>
          <a:xfrm>
            <a:off x="1371599" y="3063235"/>
            <a:ext cx="7876903" cy="1857495"/>
          </a:xfrm>
        </p:spPr>
        <p:txBody>
          <a:bodyPr/>
          <a:lstStyle>
            <a:lvl1pPr algn="l">
              <a:defRPr b="1" baseline="0">
                <a:solidFill>
                  <a:srgbClr val="03A2A2"/>
                </a:solidFill>
              </a:defRPr>
            </a:lvl1pPr>
          </a:lstStyle>
          <a:p>
            <a:r>
              <a:rPr lang="en-US"/>
              <a:t>Presentation Title</a:t>
            </a:r>
          </a:p>
        </p:txBody>
      </p:sp>
      <p:sp>
        <p:nvSpPr>
          <p:cNvPr id="8" name="Subtitle 2">
            <a:extLst>
              <a:ext uri="{FF2B5EF4-FFF2-40B4-BE49-F238E27FC236}">
                <a16:creationId xmlns:a16="http://schemas.microsoft.com/office/drawing/2014/main" id="{E2F6981C-FF29-4E6C-9F03-D2A6F9DD9FAE}"/>
              </a:ext>
            </a:extLst>
          </p:cNvPr>
          <p:cNvSpPr>
            <a:spLocks noGrp="1"/>
          </p:cNvSpPr>
          <p:nvPr>
            <p:ph type="subTitle" idx="1" hasCustomPrompt="1"/>
          </p:nvPr>
        </p:nvSpPr>
        <p:spPr>
          <a:xfrm>
            <a:off x="1371600" y="4976538"/>
            <a:ext cx="7876902" cy="914807"/>
          </a:xfrm>
        </p:spPr>
        <p:txBody>
          <a:bodyPr>
            <a:normAutofit/>
          </a:bodyPr>
          <a:lstStyle>
            <a:lvl1pPr marL="0" indent="0" algn="l">
              <a:buNone/>
              <a:defRPr sz="2000" b="0" i="1">
                <a:solidFill>
                  <a:srgbClr val="5E5E59"/>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or date</a:t>
            </a:r>
          </a:p>
        </p:txBody>
      </p:sp>
    </p:spTree>
    <p:extLst>
      <p:ext uri="{BB962C8B-B14F-4D97-AF65-F5344CB8AC3E}">
        <p14:creationId xmlns:p14="http://schemas.microsoft.com/office/powerpoint/2010/main" val="356813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C23FE48-710B-4BDA-9CA6-37A6C11E7211}"/>
              </a:ext>
            </a:extLst>
          </p:cNvPr>
          <p:cNvSpPr>
            <a:spLocks noGrp="1"/>
          </p:cNvSpPr>
          <p:nvPr>
            <p:ph type="ctrTitle" hasCustomPrompt="1"/>
          </p:nvPr>
        </p:nvSpPr>
        <p:spPr>
          <a:xfrm>
            <a:off x="1371599" y="3063235"/>
            <a:ext cx="7876903" cy="1857495"/>
          </a:xfrm>
        </p:spPr>
        <p:txBody>
          <a:bodyPr/>
          <a:lstStyle>
            <a:lvl1pPr algn="l">
              <a:defRPr b="1" baseline="0">
                <a:solidFill>
                  <a:srgbClr val="03A2A2"/>
                </a:solidFill>
              </a:defRPr>
            </a:lvl1pPr>
          </a:lstStyle>
          <a:p>
            <a:r>
              <a:rPr lang="en-US"/>
              <a:t>Presentation Title</a:t>
            </a:r>
          </a:p>
        </p:txBody>
      </p:sp>
      <p:sp>
        <p:nvSpPr>
          <p:cNvPr id="8" name="Subtitle 2">
            <a:extLst>
              <a:ext uri="{FF2B5EF4-FFF2-40B4-BE49-F238E27FC236}">
                <a16:creationId xmlns:a16="http://schemas.microsoft.com/office/drawing/2014/main" id="{E2F6981C-FF29-4E6C-9F03-D2A6F9DD9FAE}"/>
              </a:ext>
            </a:extLst>
          </p:cNvPr>
          <p:cNvSpPr>
            <a:spLocks noGrp="1"/>
          </p:cNvSpPr>
          <p:nvPr>
            <p:ph type="subTitle" idx="1" hasCustomPrompt="1"/>
          </p:nvPr>
        </p:nvSpPr>
        <p:spPr>
          <a:xfrm>
            <a:off x="1371600" y="4976538"/>
            <a:ext cx="7876902" cy="914807"/>
          </a:xfrm>
        </p:spPr>
        <p:txBody>
          <a:bodyPr>
            <a:normAutofit/>
          </a:bodyPr>
          <a:lstStyle>
            <a:lvl1pPr marL="0" indent="0" algn="l">
              <a:buNone/>
              <a:defRPr sz="2000" b="0" i="1">
                <a:solidFill>
                  <a:srgbClr val="5E5E59"/>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or date</a:t>
            </a:r>
          </a:p>
        </p:txBody>
      </p:sp>
      <p:sp>
        <p:nvSpPr>
          <p:cNvPr id="6" name="Text Placeholder 5">
            <a:extLst>
              <a:ext uri="{FF2B5EF4-FFF2-40B4-BE49-F238E27FC236}">
                <a16:creationId xmlns:a16="http://schemas.microsoft.com/office/drawing/2014/main" id="{CDBB6EB4-5409-1D4B-F5DA-4566AE8754FC}"/>
              </a:ext>
            </a:extLst>
          </p:cNvPr>
          <p:cNvSpPr>
            <a:spLocks noGrp="1"/>
          </p:cNvSpPr>
          <p:nvPr>
            <p:ph type="body" sz="quarter" idx="10" hasCustomPrompt="1"/>
          </p:nvPr>
        </p:nvSpPr>
        <p:spPr>
          <a:xfrm>
            <a:off x="238125" y="6080125"/>
            <a:ext cx="8799513" cy="617538"/>
          </a:xfrm>
        </p:spPr>
        <p:txBody>
          <a:bodyPr>
            <a:noAutofit/>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AEO statement here</a:t>
            </a:r>
          </a:p>
        </p:txBody>
      </p:sp>
    </p:spTree>
    <p:extLst>
      <p:ext uri="{BB962C8B-B14F-4D97-AF65-F5344CB8AC3E}">
        <p14:creationId xmlns:p14="http://schemas.microsoft.com/office/powerpoint/2010/main" val="265625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graphic elements">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C23FE48-710B-4BDA-9CA6-37A6C11E7211}"/>
              </a:ext>
            </a:extLst>
          </p:cNvPr>
          <p:cNvSpPr>
            <a:spLocks noGrp="1"/>
          </p:cNvSpPr>
          <p:nvPr>
            <p:ph type="ctrTitle" hasCustomPrompt="1"/>
          </p:nvPr>
        </p:nvSpPr>
        <p:spPr>
          <a:xfrm>
            <a:off x="1371599" y="3063235"/>
            <a:ext cx="7876903" cy="1857495"/>
          </a:xfrm>
        </p:spPr>
        <p:txBody>
          <a:bodyPr/>
          <a:lstStyle>
            <a:lvl1pPr algn="l">
              <a:defRPr b="1" baseline="0">
                <a:solidFill>
                  <a:srgbClr val="03A2A2"/>
                </a:solidFill>
              </a:defRPr>
            </a:lvl1pPr>
          </a:lstStyle>
          <a:p>
            <a:r>
              <a:rPr lang="en-US"/>
              <a:t>Presentation Title</a:t>
            </a:r>
          </a:p>
        </p:txBody>
      </p:sp>
      <p:sp>
        <p:nvSpPr>
          <p:cNvPr id="8" name="Subtitle 2">
            <a:extLst>
              <a:ext uri="{FF2B5EF4-FFF2-40B4-BE49-F238E27FC236}">
                <a16:creationId xmlns:a16="http://schemas.microsoft.com/office/drawing/2014/main" id="{E2F6981C-FF29-4E6C-9F03-D2A6F9DD9FAE}"/>
              </a:ext>
            </a:extLst>
          </p:cNvPr>
          <p:cNvSpPr>
            <a:spLocks noGrp="1"/>
          </p:cNvSpPr>
          <p:nvPr>
            <p:ph type="subTitle" idx="1" hasCustomPrompt="1"/>
          </p:nvPr>
        </p:nvSpPr>
        <p:spPr>
          <a:xfrm>
            <a:off x="1371600" y="4950412"/>
            <a:ext cx="7876902" cy="914807"/>
          </a:xfrm>
        </p:spPr>
        <p:txBody>
          <a:bodyPr>
            <a:normAutofit/>
          </a:bodyPr>
          <a:lstStyle>
            <a:lvl1pPr marL="0" indent="0" algn="l">
              <a:buNone/>
              <a:defRPr sz="2000" b="0" i="1">
                <a:solidFill>
                  <a:srgbClr val="5E5E59"/>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or date</a:t>
            </a:r>
          </a:p>
        </p:txBody>
      </p:sp>
      <p:sp>
        <p:nvSpPr>
          <p:cNvPr id="2" name="TextBox 1">
            <a:extLst>
              <a:ext uri="{FF2B5EF4-FFF2-40B4-BE49-F238E27FC236}">
                <a16:creationId xmlns:a16="http://schemas.microsoft.com/office/drawing/2014/main" id="{E0443B52-C95E-E423-1C6D-CDB55BDD79E4}"/>
              </a:ext>
            </a:extLst>
          </p:cNvPr>
          <p:cNvSpPr txBox="1"/>
          <p:nvPr userDrawn="1"/>
        </p:nvSpPr>
        <p:spPr>
          <a:xfrm>
            <a:off x="163512" y="6278679"/>
            <a:ext cx="7876901"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bg1"/>
                </a:solidFill>
              </a:rPr>
              <a:t>MNsure’s Accessibility &amp; Equal Opportunity (AEO) office can provide this information in accessible formats for individuals with disabilities. Additionally, the AEO office can provide information on disability rights and protections to access MNsure programs. The AEO office can be reached via 855-366-7873 or AEO@MNsure.org.</a:t>
            </a:r>
          </a:p>
        </p:txBody>
      </p:sp>
      <p:pic>
        <p:nvPicPr>
          <p:cNvPr id="3" name="Picture 2">
            <a:extLst>
              <a:ext uri="{FF2B5EF4-FFF2-40B4-BE49-F238E27FC236}">
                <a16:creationId xmlns:a16="http://schemas.microsoft.com/office/drawing/2014/main" id="{D35FFF86-43B0-43DF-B677-F74C90EE21F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9959" y="2844799"/>
            <a:ext cx="3852041" cy="4026079"/>
          </a:xfrm>
          <a:prstGeom prst="rect">
            <a:avLst/>
          </a:prstGeom>
        </p:spPr>
      </p:pic>
      <p:pic>
        <p:nvPicPr>
          <p:cNvPr id="5" name="Picture 4" descr="MNsure. Where you choose health coverage">
            <a:extLst>
              <a:ext uri="{FF2B5EF4-FFF2-40B4-BE49-F238E27FC236}">
                <a16:creationId xmlns:a16="http://schemas.microsoft.com/office/drawing/2014/main" id="{530F83D3-ABF1-449A-BD18-E4EF40F6C3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00" y="71433"/>
            <a:ext cx="3175000" cy="2189355"/>
          </a:xfrm>
          <a:prstGeom prst="rect">
            <a:avLst/>
          </a:prstGeom>
        </p:spPr>
      </p:pic>
    </p:spTree>
    <p:extLst>
      <p:ext uri="{BB962C8B-B14F-4D97-AF65-F5344CB8AC3E}">
        <p14:creationId xmlns:p14="http://schemas.microsoft.com/office/powerpoint/2010/main" val="232444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with design ele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D998-1F1C-43A3-8871-81D80735C2E1}"/>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ADBFA65E-D947-47DA-B1DE-6000696B5435}"/>
              </a:ext>
            </a:extLst>
          </p:cNvPr>
          <p:cNvSpPr>
            <a:spLocks noGrp="1"/>
          </p:cNvSpPr>
          <p:nvPr>
            <p:ph idx="1"/>
          </p:nvPr>
        </p:nvSpPr>
        <p:spPr>
          <a:xfrm>
            <a:off x="838200" y="1825625"/>
            <a:ext cx="10017034" cy="4130332"/>
          </a:xfrm>
        </p:spPr>
        <p:txBody>
          <a:bodyPr/>
          <a:lstStyle>
            <a:lvl1pPr marL="346075" indent="-346075">
              <a:lnSpc>
                <a:spcPct val="100000"/>
              </a:lnSpc>
              <a:spcBef>
                <a:spcPts val="1800"/>
              </a:spcBef>
              <a:buClr>
                <a:schemeClr val="accent1"/>
              </a:buClr>
              <a:buFont typeface="Wingdings" panose="05000000000000000000" pitchFamily="2" charset="2"/>
              <a:buChar char="§"/>
              <a:defRPr>
                <a:solidFill>
                  <a:schemeClr val="bg1"/>
                </a:solidFill>
              </a:defRPr>
            </a:lvl1pPr>
            <a:lvl2pPr marL="803275" indent="-346075">
              <a:lnSpc>
                <a:spcPct val="100000"/>
              </a:lnSpc>
              <a:spcBef>
                <a:spcPts val="1800"/>
              </a:spcBef>
              <a:buClr>
                <a:schemeClr val="accent5"/>
              </a:buClr>
              <a:defRPr>
                <a:solidFill>
                  <a:schemeClr val="bg1"/>
                </a:solidFill>
              </a:defRPr>
            </a:lvl2pPr>
            <a:lvl3pPr marL="1260475" indent="-346075">
              <a:lnSpc>
                <a:spcPct val="100000"/>
              </a:lnSpc>
              <a:spcBef>
                <a:spcPts val="1800"/>
              </a:spcBef>
              <a:buFont typeface="Courier New" panose="02070309020205020404" pitchFamily="49" charset="0"/>
              <a:buChar char="o"/>
              <a:defRPr>
                <a:solidFill>
                  <a:schemeClr val="bg1"/>
                </a:solidFill>
              </a:defRPr>
            </a:lvl3pPr>
            <a:lvl4pPr marL="1717675" indent="-346075">
              <a:lnSpc>
                <a:spcPct val="100000"/>
              </a:lnSpc>
              <a:spcBef>
                <a:spcPts val="1800"/>
              </a:spcBef>
              <a:buFont typeface="Arial" panose="020B0604020202020204" pitchFamily="34" charset="0"/>
              <a:buChar char="–"/>
              <a:defRPr>
                <a:solidFill>
                  <a:schemeClr val="bg1"/>
                </a:solidFill>
              </a:defRPr>
            </a:lvl4pPr>
            <a:lvl5pPr marL="2174875" indent="-346075">
              <a:lnSpc>
                <a:spcPct val="100000"/>
              </a:lnSpc>
              <a:spcBef>
                <a:spcPts val="1800"/>
              </a:spcBef>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9E7813E-3E2B-4473-86B2-1CBB3AD5C8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A6483F-7228-4CA7-AE8C-7AFC46397D5B}"/>
              </a:ext>
            </a:extLst>
          </p:cNvPr>
          <p:cNvSpPr>
            <a:spLocks noGrp="1"/>
          </p:cNvSpPr>
          <p:nvPr>
            <p:ph type="sldNum" sz="quarter" idx="12"/>
          </p:nvPr>
        </p:nvSpPr>
        <p:spPr/>
        <p:txBody>
          <a:bodyPr/>
          <a:lstStyle>
            <a:lvl1pPr>
              <a:defRPr sz="1200"/>
            </a:lvl1pPr>
          </a:lstStyle>
          <a:p>
            <a:fld id="{779EBBFE-AF6A-4AB5-BE04-9FF966C2126C}" type="slidenum">
              <a:rPr lang="en-US" smtClean="0"/>
              <a:pPr/>
              <a:t>‹#›</a:t>
            </a:fld>
            <a:endParaRPr lang="en-US"/>
          </a:p>
        </p:txBody>
      </p:sp>
    </p:spTree>
    <p:extLst>
      <p:ext uri="{BB962C8B-B14F-4D97-AF65-F5344CB8AC3E}">
        <p14:creationId xmlns:p14="http://schemas.microsoft.com/office/powerpoint/2010/main" val="243791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D05D25D-9EAF-418C-BB01-E768107354D6}"/>
              </a:ext>
            </a:extLst>
          </p:cNvPr>
          <p:cNvSpPr>
            <a:spLocks noGrp="1"/>
          </p:cNvSpPr>
          <p:nvPr>
            <p:ph type="title"/>
          </p:nvPr>
        </p:nvSpPr>
        <p:spPr>
          <a:xfrm>
            <a:off x="838200" y="365125"/>
            <a:ext cx="10066361" cy="1325563"/>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773B20BD-88EC-4777-AEF5-56EB04531DA1}"/>
              </a:ext>
            </a:extLst>
          </p:cNvPr>
          <p:cNvSpPr>
            <a:spLocks noGrp="1"/>
          </p:cNvSpPr>
          <p:nvPr>
            <p:ph sz="half" idx="1"/>
          </p:nvPr>
        </p:nvSpPr>
        <p:spPr>
          <a:xfrm>
            <a:off x="838200" y="1825625"/>
            <a:ext cx="4989394" cy="4351338"/>
          </a:xfrm>
        </p:spPr>
        <p:txBody>
          <a:bodyPr/>
          <a:lstStyle>
            <a:lvl1pPr marL="346075" indent="-346075">
              <a:lnSpc>
                <a:spcPct val="100000"/>
              </a:lnSpc>
              <a:defRPr/>
            </a:lvl1pPr>
            <a:lvl2pPr marL="803275" indent="-346075">
              <a:lnSpc>
                <a:spcPct val="100000"/>
              </a:lnSpc>
              <a:defRPr/>
            </a:lvl2pPr>
            <a:lvl3pPr marL="1260475" indent="-346075">
              <a:lnSpc>
                <a:spcPct val="100000"/>
              </a:lnSpc>
              <a:defRPr/>
            </a:lvl3pPr>
            <a:lvl4pPr marL="1717675" indent="-346075">
              <a:lnSpc>
                <a:spcPct val="100000"/>
              </a:lnSpc>
              <a:defRPr/>
            </a:lvl4pPr>
            <a:lvl5pPr marL="2174875" indent="-346075">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D5815-8050-4F41-B7B8-AB47F3E72BA4}"/>
              </a:ext>
            </a:extLst>
          </p:cNvPr>
          <p:cNvSpPr>
            <a:spLocks noGrp="1"/>
          </p:cNvSpPr>
          <p:nvPr>
            <p:ph sz="half" idx="2"/>
          </p:nvPr>
        </p:nvSpPr>
        <p:spPr>
          <a:xfrm>
            <a:off x="5915168" y="1825625"/>
            <a:ext cx="4989393" cy="4351338"/>
          </a:xfrm>
        </p:spPr>
        <p:txBody>
          <a:bodyPr/>
          <a:lstStyle>
            <a:lvl1pPr marL="346075" indent="-346075">
              <a:lnSpc>
                <a:spcPct val="100000"/>
              </a:lnSpc>
              <a:defRPr/>
            </a:lvl1pPr>
            <a:lvl2pPr marL="803275" indent="-346075">
              <a:lnSpc>
                <a:spcPct val="100000"/>
              </a:lnSpc>
              <a:defRPr/>
            </a:lvl2pPr>
            <a:lvl3pPr marL="1260475" indent="-346075">
              <a:lnSpc>
                <a:spcPct val="100000"/>
              </a:lnSpc>
              <a:defRPr/>
            </a:lvl3pPr>
            <a:lvl4pPr marL="1717675" indent="-346075">
              <a:lnSpc>
                <a:spcPct val="100000"/>
              </a:lnSpc>
              <a:defRPr/>
            </a:lvl4pPr>
            <a:lvl5pPr marL="2174875" indent="-346075">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7E5BC6D-902A-4289-A539-FD651AC3AC8D}"/>
              </a:ext>
            </a:extLst>
          </p:cNvPr>
          <p:cNvSpPr>
            <a:spLocks noGrp="1"/>
          </p:cNvSpPr>
          <p:nvPr>
            <p:ph type="sldNum" sz="quarter" idx="12"/>
          </p:nvPr>
        </p:nvSpPr>
        <p:spPr/>
        <p:txBody>
          <a:bodyPr/>
          <a:lstStyle>
            <a:lvl1pPr>
              <a:defRPr sz="1200"/>
            </a:lvl1pPr>
          </a:lstStyle>
          <a:p>
            <a:fld id="{779EBBFE-AF6A-4AB5-BE04-9FF966C2126C}" type="slidenum">
              <a:rPr lang="en-US" smtClean="0"/>
              <a:pPr/>
              <a:t>‹#›</a:t>
            </a:fld>
            <a:endParaRPr lang="en-US"/>
          </a:p>
        </p:txBody>
      </p:sp>
    </p:spTree>
    <p:extLst>
      <p:ext uri="{BB962C8B-B14F-4D97-AF65-F5344CB8AC3E}">
        <p14:creationId xmlns:p14="http://schemas.microsoft.com/office/powerpoint/2010/main" val="54323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D05D25D-9EAF-418C-BB01-E768107354D6}"/>
              </a:ext>
            </a:extLst>
          </p:cNvPr>
          <p:cNvSpPr>
            <a:spLocks noGrp="1"/>
          </p:cNvSpPr>
          <p:nvPr>
            <p:ph type="title"/>
          </p:nvPr>
        </p:nvSpPr>
        <p:spPr>
          <a:xfrm>
            <a:off x="838200" y="365125"/>
            <a:ext cx="10066361" cy="1325563"/>
          </a:xfrm>
        </p:spPr>
        <p:txBody>
          <a:bodyPr>
            <a:normAutofit/>
          </a:bodyPr>
          <a:lstStyle>
            <a:lvl1pPr>
              <a:defRPr sz="3600"/>
            </a:lvl1pPr>
          </a:lstStyle>
          <a:p>
            <a:r>
              <a:rPr lang="en-US"/>
              <a:t>Click to edit Master title style</a:t>
            </a:r>
          </a:p>
        </p:txBody>
      </p:sp>
      <p:sp>
        <p:nvSpPr>
          <p:cNvPr id="6" name="Content Placeholder 2">
            <a:extLst>
              <a:ext uri="{FF2B5EF4-FFF2-40B4-BE49-F238E27FC236}">
                <a16:creationId xmlns:a16="http://schemas.microsoft.com/office/drawing/2014/main" id="{A6BC1F44-0761-46DE-AB00-FA81186D48F9}"/>
              </a:ext>
            </a:extLst>
          </p:cNvPr>
          <p:cNvSpPr>
            <a:spLocks noGrp="1"/>
          </p:cNvSpPr>
          <p:nvPr>
            <p:ph sz="half" idx="13"/>
          </p:nvPr>
        </p:nvSpPr>
        <p:spPr>
          <a:xfrm>
            <a:off x="838200" y="1811930"/>
            <a:ext cx="10066360" cy="1969896"/>
          </a:xfrm>
        </p:spPr>
        <p:txBody>
          <a:bodyPr/>
          <a:lstStyle>
            <a:lvl1pPr marL="346075" indent="-346075">
              <a:lnSpc>
                <a:spcPct val="90000"/>
              </a:lnSpc>
              <a:defRPr/>
            </a:lvl1pPr>
            <a:lvl2pPr marL="803275" indent="-346075">
              <a:lnSpc>
                <a:spcPct val="90000"/>
              </a:lnSpc>
              <a:defRPr/>
            </a:lvl2pPr>
            <a:lvl3pPr marL="1260475" indent="-346075">
              <a:lnSpc>
                <a:spcPct val="90000"/>
              </a:lnSpc>
              <a:defRPr/>
            </a:lvl3pPr>
            <a:lvl4pPr marL="1717675" indent="-346075">
              <a:lnSpc>
                <a:spcPct val="90000"/>
              </a:lnSpc>
              <a:defRPr/>
            </a:lvl4pPr>
            <a:lvl5pPr marL="2174875" indent="-346075">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773B20BD-88EC-4777-AEF5-56EB04531DA1}"/>
              </a:ext>
            </a:extLst>
          </p:cNvPr>
          <p:cNvSpPr>
            <a:spLocks noGrp="1"/>
          </p:cNvSpPr>
          <p:nvPr>
            <p:ph sz="half" idx="1"/>
          </p:nvPr>
        </p:nvSpPr>
        <p:spPr>
          <a:xfrm>
            <a:off x="838200" y="3915177"/>
            <a:ext cx="4989394" cy="2261786"/>
          </a:xfrm>
        </p:spPr>
        <p:txBody>
          <a:bodyPr/>
          <a:lstStyle>
            <a:lvl1pPr marL="346075" indent="-346075">
              <a:lnSpc>
                <a:spcPct val="90000"/>
              </a:lnSpc>
              <a:defRPr/>
            </a:lvl1pPr>
            <a:lvl2pPr marL="803275" indent="-346075">
              <a:lnSpc>
                <a:spcPct val="90000"/>
              </a:lnSpc>
              <a:defRPr/>
            </a:lvl2pPr>
            <a:lvl3pPr marL="1260475" indent="-346075">
              <a:lnSpc>
                <a:spcPct val="90000"/>
              </a:lnSpc>
              <a:defRPr/>
            </a:lvl3pPr>
            <a:lvl4pPr marL="1717675" indent="-346075">
              <a:lnSpc>
                <a:spcPct val="90000"/>
              </a:lnSpc>
              <a:defRPr/>
            </a:lvl4pPr>
            <a:lvl5pPr marL="2174875" indent="-346075">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D5815-8050-4F41-B7B8-AB47F3E72BA4}"/>
              </a:ext>
            </a:extLst>
          </p:cNvPr>
          <p:cNvSpPr>
            <a:spLocks noGrp="1"/>
          </p:cNvSpPr>
          <p:nvPr>
            <p:ph sz="half" idx="2" hasCustomPrompt="1"/>
          </p:nvPr>
        </p:nvSpPr>
        <p:spPr>
          <a:xfrm>
            <a:off x="5915168" y="3915175"/>
            <a:ext cx="4989393" cy="2261787"/>
          </a:xfrm>
        </p:spPr>
        <p:txBody>
          <a:bodyPr>
            <a:normAutofit/>
          </a:bodyPr>
          <a:lstStyle>
            <a:lvl1pPr marL="0" indent="0">
              <a:buNone/>
              <a:defRPr sz="2400"/>
            </a:lvl1pPr>
          </a:lstStyle>
          <a:p>
            <a:pPr lvl="0"/>
            <a:r>
              <a:rPr lang="en-US"/>
              <a:t>Click icon to add image or graph</a:t>
            </a:r>
          </a:p>
        </p:txBody>
      </p:sp>
      <p:sp>
        <p:nvSpPr>
          <p:cNvPr id="7" name="Slide Number Placeholder 6">
            <a:extLst>
              <a:ext uri="{FF2B5EF4-FFF2-40B4-BE49-F238E27FC236}">
                <a16:creationId xmlns:a16="http://schemas.microsoft.com/office/drawing/2014/main" id="{87E5BC6D-902A-4289-A539-FD651AC3AC8D}"/>
              </a:ext>
            </a:extLst>
          </p:cNvPr>
          <p:cNvSpPr>
            <a:spLocks noGrp="1"/>
          </p:cNvSpPr>
          <p:nvPr>
            <p:ph type="sldNum" sz="quarter" idx="12"/>
          </p:nvPr>
        </p:nvSpPr>
        <p:spPr/>
        <p:txBody>
          <a:bodyPr/>
          <a:lstStyle>
            <a:lvl1pPr>
              <a:defRPr sz="1200"/>
            </a:lvl1pPr>
          </a:lstStyle>
          <a:p>
            <a:fld id="{779EBBFE-AF6A-4AB5-BE04-9FF966C2126C}" type="slidenum">
              <a:rPr lang="en-US" smtClean="0"/>
              <a:pPr/>
              <a:t>‹#›</a:t>
            </a:fld>
            <a:endParaRPr lang="en-US"/>
          </a:p>
        </p:txBody>
      </p:sp>
    </p:spTree>
    <p:extLst>
      <p:ext uri="{BB962C8B-B14F-4D97-AF65-F5344CB8AC3E}">
        <p14:creationId xmlns:p14="http://schemas.microsoft.com/office/powerpoint/2010/main" val="75915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D05D25D-9EAF-418C-BB01-E768107354D6}"/>
              </a:ext>
            </a:extLst>
          </p:cNvPr>
          <p:cNvSpPr>
            <a:spLocks noGrp="1"/>
          </p:cNvSpPr>
          <p:nvPr>
            <p:ph type="title"/>
          </p:nvPr>
        </p:nvSpPr>
        <p:spPr>
          <a:xfrm>
            <a:off x="838200" y="365125"/>
            <a:ext cx="10066361" cy="1325563"/>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773B20BD-88EC-4777-AEF5-56EB04531DA1}"/>
              </a:ext>
            </a:extLst>
          </p:cNvPr>
          <p:cNvSpPr>
            <a:spLocks noGrp="1"/>
          </p:cNvSpPr>
          <p:nvPr>
            <p:ph sz="half" idx="1" hasCustomPrompt="1"/>
          </p:nvPr>
        </p:nvSpPr>
        <p:spPr>
          <a:xfrm>
            <a:off x="838200" y="3696237"/>
            <a:ext cx="10066360" cy="2480724"/>
          </a:xfrm>
        </p:spPr>
        <p:txBody>
          <a:bodyPr/>
          <a:lstStyle>
            <a:lvl1pPr marL="0" indent="0">
              <a:lnSpc>
                <a:spcPct val="100000"/>
              </a:lnSpc>
              <a:buNone/>
              <a:defRPr/>
            </a:lvl1pPr>
          </a:lstStyle>
          <a:p>
            <a:pPr lvl="0"/>
            <a:r>
              <a:rPr lang="en-US"/>
              <a:t>Click icon to add table or chart or image</a:t>
            </a:r>
          </a:p>
        </p:txBody>
      </p:sp>
      <p:sp>
        <p:nvSpPr>
          <p:cNvPr id="4" name="Content Placeholder 3">
            <a:extLst>
              <a:ext uri="{FF2B5EF4-FFF2-40B4-BE49-F238E27FC236}">
                <a16:creationId xmlns:a16="http://schemas.microsoft.com/office/drawing/2014/main" id="{866D5815-8050-4F41-B7B8-AB47F3E72BA4}"/>
              </a:ext>
            </a:extLst>
          </p:cNvPr>
          <p:cNvSpPr>
            <a:spLocks noGrp="1"/>
          </p:cNvSpPr>
          <p:nvPr>
            <p:ph sz="half" idx="2"/>
          </p:nvPr>
        </p:nvSpPr>
        <p:spPr>
          <a:xfrm>
            <a:off x="838200" y="1825625"/>
            <a:ext cx="10066361" cy="1737261"/>
          </a:xfrm>
        </p:spPr>
        <p:txBody>
          <a:bodyPr/>
          <a:lstStyle>
            <a:lvl1pPr marL="346075" indent="-346075">
              <a:defRPr/>
            </a:lvl1pPr>
            <a:lvl2pPr marL="803275" indent="-346075">
              <a:defRPr/>
            </a:lvl2pPr>
            <a:lvl3pPr marL="1260475" indent="-346075">
              <a:defRPr/>
            </a:lvl3pPr>
            <a:lvl4pPr marL="1717675" indent="-346075">
              <a:defRPr/>
            </a:lvl4pPr>
            <a:lvl5pPr marL="2174875" indent="-3460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7E5BC6D-902A-4289-A539-FD651AC3AC8D}"/>
              </a:ext>
            </a:extLst>
          </p:cNvPr>
          <p:cNvSpPr>
            <a:spLocks noGrp="1"/>
          </p:cNvSpPr>
          <p:nvPr>
            <p:ph type="sldNum" sz="quarter" idx="12"/>
          </p:nvPr>
        </p:nvSpPr>
        <p:spPr/>
        <p:txBody>
          <a:bodyPr/>
          <a:lstStyle>
            <a:lvl1pPr>
              <a:defRPr sz="1200"/>
            </a:lvl1pPr>
          </a:lstStyle>
          <a:p>
            <a:fld id="{779EBBFE-AF6A-4AB5-BE04-9FF966C2126C}" type="slidenum">
              <a:rPr lang="en-US" smtClean="0"/>
              <a:pPr/>
              <a:t>‹#›</a:t>
            </a:fld>
            <a:endParaRPr lang="en-US"/>
          </a:p>
        </p:txBody>
      </p:sp>
    </p:spTree>
    <p:extLst>
      <p:ext uri="{BB962C8B-B14F-4D97-AF65-F5344CB8AC3E}">
        <p14:creationId xmlns:p14="http://schemas.microsoft.com/office/powerpoint/2010/main" val="167045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D05D25D-9EAF-418C-BB01-E768107354D6}"/>
              </a:ext>
            </a:extLst>
          </p:cNvPr>
          <p:cNvSpPr>
            <a:spLocks noGrp="1"/>
          </p:cNvSpPr>
          <p:nvPr>
            <p:ph type="title"/>
          </p:nvPr>
        </p:nvSpPr>
        <p:spPr>
          <a:xfrm>
            <a:off x="838200" y="365125"/>
            <a:ext cx="1006636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73B20BD-88EC-4777-AEF5-56EB04531DA1}"/>
              </a:ext>
            </a:extLst>
          </p:cNvPr>
          <p:cNvSpPr>
            <a:spLocks noGrp="1"/>
          </p:cNvSpPr>
          <p:nvPr>
            <p:ph sz="half" idx="1" hasCustomPrompt="1"/>
          </p:nvPr>
        </p:nvSpPr>
        <p:spPr>
          <a:xfrm>
            <a:off x="838200" y="1825625"/>
            <a:ext cx="10066360" cy="2919370"/>
          </a:xfrm>
        </p:spPr>
        <p:txBody>
          <a:bodyPr/>
          <a:lstStyle>
            <a:lvl1pPr marL="0" indent="0">
              <a:lnSpc>
                <a:spcPct val="100000"/>
              </a:lnSpc>
              <a:buNone/>
              <a:defRPr/>
            </a:lvl1pPr>
          </a:lstStyle>
          <a:p>
            <a:pPr lvl="0"/>
            <a:r>
              <a:rPr lang="en-US"/>
              <a:t>Click icon to add table or chart or image</a:t>
            </a:r>
          </a:p>
        </p:txBody>
      </p:sp>
      <p:sp>
        <p:nvSpPr>
          <p:cNvPr id="4" name="Content Placeholder 3">
            <a:extLst>
              <a:ext uri="{FF2B5EF4-FFF2-40B4-BE49-F238E27FC236}">
                <a16:creationId xmlns:a16="http://schemas.microsoft.com/office/drawing/2014/main" id="{866D5815-8050-4F41-B7B8-AB47F3E72BA4}"/>
              </a:ext>
            </a:extLst>
          </p:cNvPr>
          <p:cNvSpPr>
            <a:spLocks noGrp="1"/>
          </p:cNvSpPr>
          <p:nvPr>
            <p:ph sz="half" idx="2"/>
          </p:nvPr>
        </p:nvSpPr>
        <p:spPr>
          <a:xfrm>
            <a:off x="838200" y="4879931"/>
            <a:ext cx="10066361" cy="1297031"/>
          </a:xfrm>
        </p:spPr>
        <p:txBody>
          <a:bodyPr/>
          <a:lstStyle>
            <a:lvl1pPr marL="346075" indent="-346075">
              <a:defRPr/>
            </a:lvl1pPr>
            <a:lvl2pPr marL="803275" indent="-346075">
              <a:defRPr/>
            </a:lvl2pPr>
            <a:lvl3pPr marL="1260475" indent="-346075">
              <a:defRPr/>
            </a:lvl3pPr>
            <a:lvl4pPr marL="1717675" indent="-346075">
              <a:defRPr/>
            </a:lvl4pPr>
            <a:lvl5pPr marL="2174875" indent="-3460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7E5BC6D-902A-4289-A539-FD651AC3AC8D}"/>
              </a:ext>
            </a:extLst>
          </p:cNvPr>
          <p:cNvSpPr>
            <a:spLocks noGrp="1"/>
          </p:cNvSpPr>
          <p:nvPr>
            <p:ph type="sldNum" sz="quarter" idx="12"/>
          </p:nvPr>
        </p:nvSpPr>
        <p:spPr/>
        <p:txBody>
          <a:bodyPr/>
          <a:lstStyle>
            <a:lvl1pPr>
              <a:defRPr sz="1200"/>
            </a:lvl1pPr>
          </a:lstStyle>
          <a:p>
            <a:fld id="{779EBBFE-AF6A-4AB5-BE04-9FF966C2126C}" type="slidenum">
              <a:rPr lang="en-US" smtClean="0"/>
              <a:pPr/>
              <a:t>‹#›</a:t>
            </a:fld>
            <a:endParaRPr lang="en-US"/>
          </a:p>
        </p:txBody>
      </p:sp>
    </p:spTree>
    <p:extLst>
      <p:ext uri="{BB962C8B-B14F-4D97-AF65-F5344CB8AC3E}">
        <p14:creationId xmlns:p14="http://schemas.microsoft.com/office/powerpoint/2010/main" val="222220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93732A-29A4-4837-AB4E-2095B1507C04}"/>
              </a:ext>
            </a:extLst>
          </p:cNvPr>
          <p:cNvSpPr>
            <a:spLocks noGrp="1"/>
          </p:cNvSpPr>
          <p:nvPr>
            <p:ph type="title"/>
          </p:nvPr>
        </p:nvSpPr>
        <p:spPr>
          <a:xfrm>
            <a:off x="838199" y="365125"/>
            <a:ext cx="1002182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938951-1EE9-4D10-8B7B-68174FC89E51}"/>
              </a:ext>
            </a:extLst>
          </p:cNvPr>
          <p:cNvSpPr>
            <a:spLocks noGrp="1"/>
          </p:cNvSpPr>
          <p:nvPr>
            <p:ph type="body" idx="1"/>
          </p:nvPr>
        </p:nvSpPr>
        <p:spPr>
          <a:xfrm>
            <a:off x="838199" y="1825625"/>
            <a:ext cx="1002182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F3C9109-1C6F-428E-A124-8B51D7DD4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solidFill>
              </a:defRPr>
            </a:lvl1pPr>
          </a:lstStyle>
          <a:p>
            <a:endParaRPr lang="en-US"/>
          </a:p>
        </p:txBody>
      </p:sp>
      <p:sp>
        <p:nvSpPr>
          <p:cNvPr id="6" name="Slide Number Placeholder 5">
            <a:extLst>
              <a:ext uri="{FF2B5EF4-FFF2-40B4-BE49-F238E27FC236}">
                <a16:creationId xmlns:a16="http://schemas.microsoft.com/office/drawing/2014/main" id="{BA786877-9EFD-40D7-869E-C160D5C21CBE}"/>
              </a:ext>
            </a:extLst>
          </p:cNvPr>
          <p:cNvSpPr>
            <a:spLocks noGrp="1"/>
          </p:cNvSpPr>
          <p:nvPr>
            <p:ph type="sldNum" sz="quarter" idx="4"/>
          </p:nvPr>
        </p:nvSpPr>
        <p:spPr>
          <a:xfrm>
            <a:off x="278674" y="6310312"/>
            <a:ext cx="559526" cy="365125"/>
          </a:xfrm>
          <a:prstGeom prst="rect">
            <a:avLst/>
          </a:prstGeom>
        </p:spPr>
        <p:txBody>
          <a:bodyPr vert="horz" lIns="91440" tIns="45720" rIns="91440" bIns="45720" rtlCol="0" anchor="ctr"/>
          <a:lstStyle>
            <a:lvl1pPr algn="l">
              <a:defRPr sz="1600">
                <a:solidFill>
                  <a:schemeClr val="accent1"/>
                </a:solidFill>
              </a:defRPr>
            </a:lvl1pPr>
          </a:lstStyle>
          <a:p>
            <a:fld id="{779EBBFE-AF6A-4AB5-BE04-9FF966C2126C}" type="slidenum">
              <a:rPr lang="en-US" smtClean="0"/>
              <a:pPr/>
              <a:t>‹#›</a:t>
            </a:fld>
            <a:endParaRPr lang="en-US"/>
          </a:p>
        </p:txBody>
      </p:sp>
    </p:spTree>
    <p:extLst>
      <p:ext uri="{BB962C8B-B14F-4D97-AF65-F5344CB8AC3E}">
        <p14:creationId xmlns:p14="http://schemas.microsoft.com/office/powerpoint/2010/main" val="2436074951"/>
      </p:ext>
    </p:extLst>
  </p:cSld>
  <p:clrMap bg1="dk1" tx1="lt1" bg2="dk2" tx2="lt2" accent1="accent1" accent2="accent2" accent3="accent3" accent4="accent4" accent5="accent5" accent6="accent6" hlink="hlink" folHlink="folHlink"/>
  <p:sldLayoutIdLst>
    <p:sldLayoutId id="2147483661" r:id="rId1"/>
    <p:sldLayoutId id="2147483672" r:id="rId2"/>
    <p:sldLayoutId id="2147483680" r:id="rId3"/>
    <p:sldLayoutId id="2147483674" r:id="rId4"/>
    <p:sldLayoutId id="2147483673" r:id="rId5"/>
    <p:sldLayoutId id="2147483664" r:id="rId6"/>
    <p:sldLayoutId id="2147483679" r:id="rId7"/>
    <p:sldLayoutId id="2147483677" r:id="rId8"/>
    <p:sldLayoutId id="2147483676" r:id="rId9"/>
    <p:sldLayoutId id="2147483665" r:id="rId10"/>
    <p:sldLayoutId id="2147483678" r:id="rId11"/>
    <p:sldLayoutId id="2147483675" r:id="rId12"/>
    <p:sldLayoutId id="2147483667" r:id="rId13"/>
    <p:sldLayoutId id="2147483668" r:id="rId14"/>
    <p:sldLayoutId id="2147483669" r:id="rId1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6075" indent="-346075" algn="l" defTabSz="914400" rtl="0" eaLnBrk="1" latinLnBrk="0" hangingPunct="1">
        <a:lnSpc>
          <a:spcPct val="100000"/>
        </a:lnSpc>
        <a:spcBef>
          <a:spcPts val="1800"/>
        </a:spcBef>
        <a:buClr>
          <a:schemeClr val="accent1"/>
        </a:buClr>
        <a:buFont typeface="Wingdings" panose="05000000000000000000" pitchFamily="2" charset="2"/>
        <a:buChar char="§"/>
        <a:defRPr sz="2800" kern="1200">
          <a:solidFill>
            <a:schemeClr val="bg1"/>
          </a:solidFill>
          <a:latin typeface="+mn-lt"/>
          <a:ea typeface="+mn-ea"/>
          <a:cs typeface="+mn-cs"/>
        </a:defRPr>
      </a:lvl1pPr>
      <a:lvl2pPr marL="803275" indent="-346075" algn="l" defTabSz="914400" rtl="0" eaLnBrk="1" latinLnBrk="0" hangingPunct="1">
        <a:lnSpc>
          <a:spcPct val="100000"/>
        </a:lnSpc>
        <a:spcBef>
          <a:spcPts val="1800"/>
        </a:spcBef>
        <a:buClr>
          <a:schemeClr val="accent5"/>
        </a:buClr>
        <a:buFont typeface="Wingdings" panose="05000000000000000000" pitchFamily="2" charset="2"/>
        <a:buChar char="§"/>
        <a:defRPr sz="2400" kern="1200">
          <a:solidFill>
            <a:schemeClr val="bg1"/>
          </a:solidFill>
          <a:latin typeface="+mn-lt"/>
          <a:ea typeface="+mn-ea"/>
          <a:cs typeface="+mn-cs"/>
        </a:defRPr>
      </a:lvl2pPr>
      <a:lvl3pPr marL="1260475" indent="-346075" algn="l" defTabSz="914400" rtl="0" eaLnBrk="1" latinLnBrk="0" hangingPunct="1">
        <a:lnSpc>
          <a:spcPct val="100000"/>
        </a:lnSpc>
        <a:spcBef>
          <a:spcPts val="1800"/>
        </a:spcBef>
        <a:buFont typeface="Courier New" panose="02070309020205020404" pitchFamily="49" charset="0"/>
        <a:buChar char="o"/>
        <a:defRPr sz="2000" kern="1200">
          <a:solidFill>
            <a:schemeClr val="bg1"/>
          </a:solidFill>
          <a:latin typeface="+mn-lt"/>
          <a:ea typeface="+mn-ea"/>
          <a:cs typeface="+mn-cs"/>
        </a:defRPr>
      </a:lvl3pPr>
      <a:lvl4pPr marL="1717675" indent="-346075" algn="l" defTabSz="914400" rtl="0" eaLnBrk="1" latinLnBrk="0" hangingPunct="1">
        <a:lnSpc>
          <a:spcPct val="100000"/>
        </a:lnSpc>
        <a:spcBef>
          <a:spcPts val="1800"/>
        </a:spcBef>
        <a:buFont typeface="Arial" panose="020B0604020202020204" pitchFamily="34" charset="0"/>
        <a:buChar char="–"/>
        <a:defRPr sz="1800" kern="1200">
          <a:solidFill>
            <a:schemeClr val="bg1"/>
          </a:solidFill>
          <a:latin typeface="+mn-lt"/>
          <a:ea typeface="+mn-ea"/>
          <a:cs typeface="+mn-cs"/>
        </a:defRPr>
      </a:lvl4pPr>
      <a:lvl5pPr marL="2174875" indent="-346075" algn="l" defTabSz="914400" rtl="0" eaLnBrk="1" latinLnBrk="0" hangingPunct="1">
        <a:lnSpc>
          <a:spcPct val="100000"/>
        </a:lnSpc>
        <a:spcBef>
          <a:spcPts val="18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mnsure.org/assets/SocialMediaGraphic03_tcm34-711125.png"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mnsure.org/assets/SocialMediaGraphic04_tcm34-711126.png"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mnsure.org/assets/SocialMediaGraphic05_tcm34-711129.png"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mnsure.org/assets/SocialMediaGraphic06_tcm34-711127.png"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mnsure.org/assets/SocialMediaGraphic07_tcm34-711128.png"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mnsure.org/shop-compare"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www.mnsure.org/free-help"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www.linkedin.com/company/mnsure/"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www.instagram.com/mnsureorg/" TargetMode="External"/><Relationship Id="rId1" Type="http://schemas.openxmlformats.org/officeDocument/2006/relationships/slideLayout" Target="../slideLayouts/slideLayout9.xml"/><Relationship Id="rId6" Type="http://schemas.openxmlformats.org/officeDocument/2006/relationships/hyperlink" Target="https://www.threads.net/@mnsureorg" TargetMode="External"/><Relationship Id="rId5" Type="http://schemas.openxmlformats.org/officeDocument/2006/relationships/image" Target="../media/image12.png"/><Relationship Id="rId4" Type="http://schemas.openxmlformats.org/officeDocument/2006/relationships/hyperlink" Target="https://www.facebook.com/MNsure" TargetMode="Externa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www.mnsure.org/assets/SocialMediaGraphic01_tcm34-711123.png"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mnsure.org/assets/SocialMediaGraphic02_tcm34-711124.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9C94C6-38AE-4864-A737-53F981D17792}"/>
              </a:ext>
            </a:extLst>
          </p:cNvPr>
          <p:cNvSpPr>
            <a:spLocks noGrp="1"/>
          </p:cNvSpPr>
          <p:nvPr>
            <p:ph type="ctrTitle"/>
          </p:nvPr>
        </p:nvSpPr>
        <p:spPr/>
        <p:txBody>
          <a:bodyPr/>
          <a:lstStyle/>
          <a:p>
            <a:r>
              <a:rPr lang="en-US"/>
              <a:t>Open Enrollment Toolkit</a:t>
            </a:r>
            <a:br>
              <a:rPr lang="en-US"/>
            </a:br>
            <a:r>
              <a:rPr lang="en-US"/>
              <a:t>Plan Year 2026</a:t>
            </a:r>
          </a:p>
        </p:txBody>
      </p:sp>
      <p:sp>
        <p:nvSpPr>
          <p:cNvPr id="5" name="Subtitle 4">
            <a:extLst>
              <a:ext uri="{FF2B5EF4-FFF2-40B4-BE49-F238E27FC236}">
                <a16:creationId xmlns:a16="http://schemas.microsoft.com/office/drawing/2014/main" id="{91A8E8B4-FF96-4009-9822-DE747EC7B9A3}"/>
              </a:ext>
            </a:extLst>
          </p:cNvPr>
          <p:cNvSpPr>
            <a:spLocks noGrp="1"/>
          </p:cNvSpPr>
          <p:nvPr>
            <p:ph type="subTitle" idx="1"/>
          </p:nvPr>
        </p:nvSpPr>
        <p:spPr/>
        <p:txBody>
          <a:bodyPr/>
          <a:lstStyle/>
          <a:p>
            <a:r>
              <a:rPr lang="en-US"/>
              <a:t>November 1, 2025 – January 15, 2026</a:t>
            </a:r>
          </a:p>
        </p:txBody>
      </p:sp>
    </p:spTree>
    <p:extLst>
      <p:ext uri="{BB962C8B-B14F-4D97-AF65-F5344CB8AC3E}">
        <p14:creationId xmlns:p14="http://schemas.microsoft.com/office/powerpoint/2010/main" val="165537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5568-1477-8750-2E1E-1875B42113FA}"/>
              </a:ext>
            </a:extLst>
          </p:cNvPr>
          <p:cNvSpPr>
            <a:spLocks noGrp="1"/>
          </p:cNvSpPr>
          <p:nvPr>
            <p:ph type="title"/>
          </p:nvPr>
        </p:nvSpPr>
        <p:spPr/>
        <p:txBody>
          <a:bodyPr/>
          <a:lstStyle/>
          <a:p>
            <a:r>
              <a:rPr lang="en-US"/>
              <a:t>Social Media: Graphic 3</a:t>
            </a:r>
          </a:p>
        </p:txBody>
      </p:sp>
      <p:pic>
        <p:nvPicPr>
          <p:cNvPr id="7" name="Content Placeholder 6" descr="See if you qualify for free- or lower-cost insurance">
            <a:extLst>
              <a:ext uri="{FF2B5EF4-FFF2-40B4-BE49-F238E27FC236}">
                <a16:creationId xmlns:a16="http://schemas.microsoft.com/office/drawing/2014/main" id="{E72FE51B-0F9E-1772-AE68-9E7EBD77567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7287" y="1825625"/>
            <a:ext cx="4351338" cy="4351338"/>
          </a:xfrm>
        </p:spPr>
      </p:pic>
      <p:sp>
        <p:nvSpPr>
          <p:cNvPr id="4" name="Content Placeholder 3">
            <a:extLst>
              <a:ext uri="{FF2B5EF4-FFF2-40B4-BE49-F238E27FC236}">
                <a16:creationId xmlns:a16="http://schemas.microsoft.com/office/drawing/2014/main" id="{2E1449C1-93CB-4CD7-FC9A-C7191F37472D}"/>
              </a:ext>
            </a:extLst>
          </p:cNvPr>
          <p:cNvSpPr>
            <a:spLocks noGrp="1"/>
          </p:cNvSpPr>
          <p:nvPr>
            <p:ph sz="half" idx="2"/>
          </p:nvPr>
        </p:nvSpPr>
        <p:spPr/>
        <p:txBody>
          <a:bodyPr>
            <a:normAutofit fontScale="77500" lnSpcReduction="20000"/>
          </a:bodyPr>
          <a:lstStyle/>
          <a:p>
            <a:r>
              <a:rPr lang="en-US" dirty="0"/>
              <a:t>Post copy:</a:t>
            </a:r>
          </a:p>
          <a:p>
            <a:pPr lvl="1">
              <a:lnSpc>
                <a:spcPct val="120000"/>
              </a:lnSpc>
            </a:pPr>
            <a:r>
              <a:rPr lang="en-US" dirty="0"/>
              <a:t>Apply through MNsure and find out if you're eligible for free or lower-cost health insurance through Medical Assistance (Minnesota's Medicaid) or MinnesotaCare, or tax credits to lower the cost of a private plan. Get a quick estimate: mnsure.org/shop-compare</a:t>
            </a:r>
          </a:p>
          <a:p>
            <a:pPr lvl="2">
              <a:lnSpc>
                <a:spcPct val="120000"/>
              </a:lnSpc>
            </a:pPr>
            <a:r>
              <a:rPr lang="en-US" b="1" dirty="0"/>
              <a:t>Image alt text:</a:t>
            </a:r>
            <a:r>
              <a:rPr lang="en-US" dirty="0"/>
              <a:t> Green square with text: “See if you qualify for free- or lower-cost insurance”</a:t>
            </a:r>
          </a:p>
          <a:p>
            <a:pPr marL="0" indent="0">
              <a:lnSpc>
                <a:spcPct val="120000"/>
              </a:lnSpc>
              <a:buNone/>
            </a:pPr>
            <a:r>
              <a:rPr lang="en-US" sz="1900" dirty="0">
                <a:hlinkClick r:id="rId3"/>
              </a:rPr>
              <a:t>Download this image</a:t>
            </a:r>
            <a:endParaRPr lang="en-US" sz="1900" dirty="0"/>
          </a:p>
        </p:txBody>
      </p:sp>
      <p:sp>
        <p:nvSpPr>
          <p:cNvPr id="5" name="Slide Number Placeholder 4">
            <a:extLst>
              <a:ext uri="{FF2B5EF4-FFF2-40B4-BE49-F238E27FC236}">
                <a16:creationId xmlns:a16="http://schemas.microsoft.com/office/drawing/2014/main" id="{9EA3962D-CB38-6291-53C5-AC25DC42505C}"/>
              </a:ext>
            </a:extLst>
          </p:cNvPr>
          <p:cNvSpPr>
            <a:spLocks noGrp="1"/>
          </p:cNvSpPr>
          <p:nvPr>
            <p:ph type="sldNum" sz="quarter" idx="12"/>
          </p:nvPr>
        </p:nvSpPr>
        <p:spPr/>
        <p:txBody>
          <a:bodyPr/>
          <a:lstStyle/>
          <a:p>
            <a:fld id="{779EBBFE-AF6A-4AB5-BE04-9FF966C2126C}" type="slidenum">
              <a:rPr lang="en-US" smtClean="0"/>
              <a:pPr/>
              <a:t>10</a:t>
            </a:fld>
            <a:endParaRPr lang="en-US"/>
          </a:p>
        </p:txBody>
      </p:sp>
    </p:spTree>
    <p:extLst>
      <p:ext uri="{BB962C8B-B14F-4D97-AF65-F5344CB8AC3E}">
        <p14:creationId xmlns:p14="http://schemas.microsoft.com/office/powerpoint/2010/main" val="107042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E5CD-3C04-D892-EECC-2FA8A0E2CA6B}"/>
              </a:ext>
            </a:extLst>
          </p:cNvPr>
          <p:cNvSpPr>
            <a:spLocks noGrp="1"/>
          </p:cNvSpPr>
          <p:nvPr>
            <p:ph type="title"/>
          </p:nvPr>
        </p:nvSpPr>
        <p:spPr/>
        <p:txBody>
          <a:bodyPr/>
          <a:lstStyle/>
          <a:p>
            <a:r>
              <a:rPr lang="en-US"/>
              <a:t>Social Media: Graphic 4</a:t>
            </a:r>
          </a:p>
        </p:txBody>
      </p:sp>
      <p:pic>
        <p:nvPicPr>
          <p:cNvPr id="7" name="Content Placeholder 6" descr="All plans cover essential health benefits">
            <a:extLst>
              <a:ext uri="{FF2B5EF4-FFF2-40B4-BE49-F238E27FC236}">
                <a16:creationId xmlns:a16="http://schemas.microsoft.com/office/drawing/2014/main" id="{AEA644E5-EE96-67DB-16E0-120D9EFC6B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7287" y="1825625"/>
            <a:ext cx="4351338" cy="4351338"/>
          </a:xfrm>
        </p:spPr>
      </p:pic>
      <p:sp>
        <p:nvSpPr>
          <p:cNvPr id="4" name="Content Placeholder 3">
            <a:extLst>
              <a:ext uri="{FF2B5EF4-FFF2-40B4-BE49-F238E27FC236}">
                <a16:creationId xmlns:a16="http://schemas.microsoft.com/office/drawing/2014/main" id="{6658AFC5-D061-8A44-12CF-FDD1B823DDA4}"/>
              </a:ext>
            </a:extLst>
          </p:cNvPr>
          <p:cNvSpPr>
            <a:spLocks noGrp="1"/>
          </p:cNvSpPr>
          <p:nvPr>
            <p:ph sz="half" idx="2"/>
          </p:nvPr>
        </p:nvSpPr>
        <p:spPr/>
        <p:txBody>
          <a:bodyPr>
            <a:normAutofit fontScale="92500" lnSpcReduction="20000"/>
          </a:bodyPr>
          <a:lstStyle/>
          <a:p>
            <a:r>
              <a:rPr lang="en-US" dirty="0"/>
              <a:t>Post copy:</a:t>
            </a:r>
          </a:p>
          <a:p>
            <a:pPr lvl="1">
              <a:lnSpc>
                <a:spcPct val="110000"/>
              </a:lnSpc>
            </a:pPr>
            <a:r>
              <a:rPr lang="en-US" dirty="0"/>
              <a:t>Every plan sold through MNsure covers care like doctor visits, prescriptions, and mental health care. Don’t settle for anything less! Start your plan shopping here: MNsure.org/shop-compare</a:t>
            </a:r>
          </a:p>
          <a:p>
            <a:pPr lvl="2">
              <a:lnSpc>
                <a:spcPct val="110000"/>
              </a:lnSpc>
            </a:pPr>
            <a:r>
              <a:rPr lang="en-US" b="1" dirty="0"/>
              <a:t>Image alt text:</a:t>
            </a:r>
            <a:r>
              <a:rPr lang="en-US" dirty="0"/>
              <a:t> Blue square with text: “All plans cover essential health benefits”</a:t>
            </a:r>
          </a:p>
          <a:p>
            <a:pPr marL="0" indent="0">
              <a:lnSpc>
                <a:spcPct val="110000"/>
              </a:lnSpc>
              <a:buNone/>
            </a:pPr>
            <a:r>
              <a:rPr lang="en-US" sz="1700" dirty="0">
                <a:hlinkClick r:id="rId3"/>
              </a:rPr>
              <a:t>Download this image</a:t>
            </a:r>
            <a:endParaRPr lang="en-US" sz="1700" dirty="0"/>
          </a:p>
        </p:txBody>
      </p:sp>
      <p:sp>
        <p:nvSpPr>
          <p:cNvPr id="5" name="Slide Number Placeholder 4">
            <a:extLst>
              <a:ext uri="{FF2B5EF4-FFF2-40B4-BE49-F238E27FC236}">
                <a16:creationId xmlns:a16="http://schemas.microsoft.com/office/drawing/2014/main" id="{035D9225-4B91-3604-A079-5D26F4A4D077}"/>
              </a:ext>
            </a:extLst>
          </p:cNvPr>
          <p:cNvSpPr>
            <a:spLocks noGrp="1"/>
          </p:cNvSpPr>
          <p:nvPr>
            <p:ph type="sldNum" sz="quarter" idx="12"/>
          </p:nvPr>
        </p:nvSpPr>
        <p:spPr/>
        <p:txBody>
          <a:bodyPr/>
          <a:lstStyle/>
          <a:p>
            <a:fld id="{779EBBFE-AF6A-4AB5-BE04-9FF966C2126C}" type="slidenum">
              <a:rPr lang="en-US" smtClean="0"/>
              <a:pPr/>
              <a:t>11</a:t>
            </a:fld>
            <a:endParaRPr lang="en-US"/>
          </a:p>
        </p:txBody>
      </p:sp>
    </p:spTree>
    <p:extLst>
      <p:ext uri="{BB962C8B-B14F-4D97-AF65-F5344CB8AC3E}">
        <p14:creationId xmlns:p14="http://schemas.microsoft.com/office/powerpoint/2010/main" val="151043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41E23-6AAD-62B4-12E4-65AF04D0BB83}"/>
              </a:ext>
            </a:extLst>
          </p:cNvPr>
          <p:cNvSpPr>
            <a:spLocks noGrp="1"/>
          </p:cNvSpPr>
          <p:nvPr>
            <p:ph type="title"/>
          </p:nvPr>
        </p:nvSpPr>
        <p:spPr/>
        <p:txBody>
          <a:bodyPr/>
          <a:lstStyle/>
          <a:p>
            <a:r>
              <a:rPr lang="en-US"/>
              <a:t>Social Media: Graphic 5</a:t>
            </a:r>
          </a:p>
        </p:txBody>
      </p:sp>
      <p:pic>
        <p:nvPicPr>
          <p:cNvPr id="7" name="Content Placeholder 6" descr="Get free help from a trusted expert">
            <a:extLst>
              <a:ext uri="{FF2B5EF4-FFF2-40B4-BE49-F238E27FC236}">
                <a16:creationId xmlns:a16="http://schemas.microsoft.com/office/drawing/2014/main" id="{41B321B2-F3AF-1D64-8DB5-40D0463C3F3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7287" y="1825625"/>
            <a:ext cx="4351338" cy="4351338"/>
          </a:xfrm>
        </p:spPr>
      </p:pic>
      <p:sp>
        <p:nvSpPr>
          <p:cNvPr id="4" name="Content Placeholder 3">
            <a:extLst>
              <a:ext uri="{FF2B5EF4-FFF2-40B4-BE49-F238E27FC236}">
                <a16:creationId xmlns:a16="http://schemas.microsoft.com/office/drawing/2014/main" id="{4F8B7B5E-51E6-A971-19E9-48C8BECCBB65}"/>
              </a:ext>
            </a:extLst>
          </p:cNvPr>
          <p:cNvSpPr>
            <a:spLocks noGrp="1"/>
          </p:cNvSpPr>
          <p:nvPr>
            <p:ph sz="half" idx="2"/>
          </p:nvPr>
        </p:nvSpPr>
        <p:spPr/>
        <p:txBody>
          <a:bodyPr>
            <a:normAutofit fontScale="92500" lnSpcReduction="10000"/>
          </a:bodyPr>
          <a:lstStyle/>
          <a:p>
            <a:r>
              <a:rPr lang="en-US" dirty="0"/>
              <a:t>Post copy:</a:t>
            </a:r>
          </a:p>
          <a:p>
            <a:pPr lvl="1">
              <a:lnSpc>
                <a:spcPct val="110000"/>
              </a:lnSpc>
            </a:pPr>
            <a:r>
              <a:rPr lang="en-US" dirty="0"/>
              <a:t>Need health insurance but not sure where to start? MNsure-certified experts offer free help to compare plans and enroll with confidence. Get support: MNsure.org/free-help</a:t>
            </a:r>
          </a:p>
          <a:p>
            <a:pPr lvl="2">
              <a:lnSpc>
                <a:spcPct val="110000"/>
              </a:lnSpc>
            </a:pPr>
            <a:r>
              <a:rPr lang="en-US" b="1" dirty="0"/>
              <a:t>Image alt text:</a:t>
            </a:r>
            <a:r>
              <a:rPr lang="en-US" dirty="0"/>
              <a:t> Light gray squares with text: “Get free help from a trusted expert”</a:t>
            </a:r>
          </a:p>
          <a:p>
            <a:pPr marL="0" indent="0">
              <a:lnSpc>
                <a:spcPct val="110000"/>
              </a:lnSpc>
              <a:buNone/>
            </a:pPr>
            <a:r>
              <a:rPr lang="en-US" sz="1600" dirty="0">
                <a:hlinkClick r:id="rId3"/>
              </a:rPr>
              <a:t>Download this image</a:t>
            </a:r>
            <a:endParaRPr lang="en-US" sz="1700" dirty="0"/>
          </a:p>
        </p:txBody>
      </p:sp>
      <p:sp>
        <p:nvSpPr>
          <p:cNvPr id="5" name="Slide Number Placeholder 4">
            <a:extLst>
              <a:ext uri="{FF2B5EF4-FFF2-40B4-BE49-F238E27FC236}">
                <a16:creationId xmlns:a16="http://schemas.microsoft.com/office/drawing/2014/main" id="{5D561CAC-D080-0E06-2BB7-F5BC2A237204}"/>
              </a:ext>
            </a:extLst>
          </p:cNvPr>
          <p:cNvSpPr>
            <a:spLocks noGrp="1"/>
          </p:cNvSpPr>
          <p:nvPr>
            <p:ph type="sldNum" sz="quarter" idx="12"/>
          </p:nvPr>
        </p:nvSpPr>
        <p:spPr/>
        <p:txBody>
          <a:bodyPr/>
          <a:lstStyle/>
          <a:p>
            <a:fld id="{779EBBFE-AF6A-4AB5-BE04-9FF966C2126C}" type="slidenum">
              <a:rPr lang="en-US" smtClean="0"/>
              <a:pPr/>
              <a:t>12</a:t>
            </a:fld>
            <a:endParaRPr lang="en-US"/>
          </a:p>
        </p:txBody>
      </p:sp>
    </p:spTree>
    <p:extLst>
      <p:ext uri="{BB962C8B-B14F-4D97-AF65-F5344CB8AC3E}">
        <p14:creationId xmlns:p14="http://schemas.microsoft.com/office/powerpoint/2010/main" val="2934860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1CB7-3A99-A7A9-0812-FA8EA5FCBF37}"/>
              </a:ext>
            </a:extLst>
          </p:cNvPr>
          <p:cNvSpPr>
            <a:spLocks noGrp="1"/>
          </p:cNvSpPr>
          <p:nvPr>
            <p:ph type="title"/>
          </p:nvPr>
        </p:nvSpPr>
        <p:spPr/>
        <p:txBody>
          <a:bodyPr/>
          <a:lstStyle/>
          <a:p>
            <a:r>
              <a:rPr lang="en-US"/>
              <a:t>Social Media: Graphic 6</a:t>
            </a:r>
          </a:p>
        </p:txBody>
      </p:sp>
      <p:pic>
        <p:nvPicPr>
          <p:cNvPr id="7" name="Content Placeholder 6" descr="Find savings to lower your costs">
            <a:extLst>
              <a:ext uri="{FF2B5EF4-FFF2-40B4-BE49-F238E27FC236}">
                <a16:creationId xmlns:a16="http://schemas.microsoft.com/office/drawing/2014/main" id="{45E8292F-5B59-F68C-7B0C-07BD4A96D60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7287" y="1825625"/>
            <a:ext cx="4351338" cy="4351338"/>
          </a:xfrm>
        </p:spPr>
      </p:pic>
      <p:sp>
        <p:nvSpPr>
          <p:cNvPr id="4" name="Content Placeholder 3">
            <a:extLst>
              <a:ext uri="{FF2B5EF4-FFF2-40B4-BE49-F238E27FC236}">
                <a16:creationId xmlns:a16="http://schemas.microsoft.com/office/drawing/2014/main" id="{C49B3A99-C1D5-6C8D-8D2D-70CF07FEF207}"/>
              </a:ext>
            </a:extLst>
          </p:cNvPr>
          <p:cNvSpPr>
            <a:spLocks noGrp="1"/>
          </p:cNvSpPr>
          <p:nvPr>
            <p:ph sz="half" idx="2"/>
          </p:nvPr>
        </p:nvSpPr>
        <p:spPr/>
        <p:txBody>
          <a:bodyPr>
            <a:normAutofit lnSpcReduction="10000"/>
          </a:bodyPr>
          <a:lstStyle/>
          <a:p>
            <a:r>
              <a:rPr lang="en-US" dirty="0"/>
              <a:t>Post copy:</a:t>
            </a:r>
          </a:p>
          <a:p>
            <a:pPr lvl="1"/>
            <a:r>
              <a:rPr lang="en-US" dirty="0"/>
              <a:t>MNsure is the only place Minnesotans can find savings to help lower your monthly costs. Open enrollment runs Nov. 1 – Jan. 15. Make a plan to explore your options.</a:t>
            </a:r>
          </a:p>
          <a:p>
            <a:pPr lvl="2"/>
            <a:r>
              <a:rPr lang="en-US" b="1" dirty="0"/>
              <a:t>Image alt text:</a:t>
            </a:r>
            <a:r>
              <a:rPr lang="en-US" dirty="0"/>
              <a:t> Dark teal box with text: “Find savings to lower your costs”</a:t>
            </a:r>
          </a:p>
          <a:p>
            <a:pPr marL="0" indent="0">
              <a:buNone/>
            </a:pPr>
            <a:r>
              <a:rPr lang="en-US" sz="1600" dirty="0">
                <a:hlinkClick r:id="rId3"/>
              </a:rPr>
              <a:t>Download this image</a:t>
            </a:r>
            <a:endParaRPr lang="en-US" sz="1600" dirty="0"/>
          </a:p>
        </p:txBody>
      </p:sp>
      <p:sp>
        <p:nvSpPr>
          <p:cNvPr id="5" name="Slide Number Placeholder 4">
            <a:extLst>
              <a:ext uri="{FF2B5EF4-FFF2-40B4-BE49-F238E27FC236}">
                <a16:creationId xmlns:a16="http://schemas.microsoft.com/office/drawing/2014/main" id="{006500F6-9DBF-D738-7FBE-AE3530A94F74}"/>
              </a:ext>
            </a:extLst>
          </p:cNvPr>
          <p:cNvSpPr>
            <a:spLocks noGrp="1"/>
          </p:cNvSpPr>
          <p:nvPr>
            <p:ph type="sldNum" sz="quarter" idx="12"/>
          </p:nvPr>
        </p:nvSpPr>
        <p:spPr/>
        <p:txBody>
          <a:bodyPr/>
          <a:lstStyle/>
          <a:p>
            <a:fld id="{779EBBFE-AF6A-4AB5-BE04-9FF966C2126C}" type="slidenum">
              <a:rPr lang="en-US" smtClean="0"/>
              <a:pPr/>
              <a:t>13</a:t>
            </a:fld>
            <a:endParaRPr lang="en-US"/>
          </a:p>
        </p:txBody>
      </p:sp>
    </p:spTree>
    <p:extLst>
      <p:ext uri="{BB962C8B-B14F-4D97-AF65-F5344CB8AC3E}">
        <p14:creationId xmlns:p14="http://schemas.microsoft.com/office/powerpoint/2010/main" val="362322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8336-1BC6-8E09-9020-0014E47EBAC1}"/>
              </a:ext>
            </a:extLst>
          </p:cNvPr>
          <p:cNvSpPr>
            <a:spLocks noGrp="1"/>
          </p:cNvSpPr>
          <p:nvPr>
            <p:ph type="title"/>
          </p:nvPr>
        </p:nvSpPr>
        <p:spPr/>
        <p:txBody>
          <a:bodyPr/>
          <a:lstStyle/>
          <a:p>
            <a:r>
              <a:rPr lang="en-US"/>
              <a:t>Social Media: Graphic 7</a:t>
            </a:r>
          </a:p>
        </p:txBody>
      </p:sp>
      <p:pic>
        <p:nvPicPr>
          <p:cNvPr id="7" name="Content Placeholder 6" descr="A family playing in the snow. Text box reads, &quot;Protect your family's health&quot;">
            <a:extLst>
              <a:ext uri="{FF2B5EF4-FFF2-40B4-BE49-F238E27FC236}">
                <a16:creationId xmlns:a16="http://schemas.microsoft.com/office/drawing/2014/main" id="{82D75025-DEE7-5D70-813D-7E9670D49A9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7287" y="1825625"/>
            <a:ext cx="4351338" cy="4351338"/>
          </a:xfrm>
        </p:spPr>
      </p:pic>
      <p:sp>
        <p:nvSpPr>
          <p:cNvPr id="4" name="Content Placeholder 3">
            <a:extLst>
              <a:ext uri="{FF2B5EF4-FFF2-40B4-BE49-F238E27FC236}">
                <a16:creationId xmlns:a16="http://schemas.microsoft.com/office/drawing/2014/main" id="{AD4B3E78-D311-04EA-D58A-A36FD2FFDFA9}"/>
              </a:ext>
            </a:extLst>
          </p:cNvPr>
          <p:cNvSpPr>
            <a:spLocks noGrp="1"/>
          </p:cNvSpPr>
          <p:nvPr>
            <p:ph sz="half" idx="2"/>
          </p:nvPr>
        </p:nvSpPr>
        <p:spPr/>
        <p:txBody>
          <a:bodyPr>
            <a:normAutofit/>
          </a:bodyPr>
          <a:lstStyle/>
          <a:p>
            <a:r>
              <a:rPr lang="en-US" dirty="0"/>
              <a:t>Post copy:</a:t>
            </a:r>
          </a:p>
          <a:p>
            <a:pPr lvl="1"/>
            <a:r>
              <a:rPr lang="en-US" dirty="0"/>
              <a:t>Health insurance protects the people you love. Make sure your family is covered for 2026. Let’s keep Minnesota healthy, together.</a:t>
            </a:r>
          </a:p>
          <a:p>
            <a:pPr lvl="2"/>
            <a:r>
              <a:rPr lang="en-US" b="1" dirty="0"/>
              <a:t>Image alt text:</a:t>
            </a:r>
            <a:r>
              <a:rPr lang="en-US" dirty="0"/>
              <a:t> A family playing in the snow. Text box: "Protect your family's health“</a:t>
            </a:r>
          </a:p>
          <a:p>
            <a:pPr marL="0" indent="0">
              <a:buNone/>
            </a:pPr>
            <a:r>
              <a:rPr lang="en-US" sz="1600" dirty="0">
                <a:hlinkClick r:id="rId3"/>
              </a:rPr>
              <a:t>Download this image</a:t>
            </a:r>
            <a:endParaRPr lang="en-US" sz="1600" dirty="0"/>
          </a:p>
        </p:txBody>
      </p:sp>
      <p:sp>
        <p:nvSpPr>
          <p:cNvPr id="5" name="Slide Number Placeholder 4">
            <a:extLst>
              <a:ext uri="{FF2B5EF4-FFF2-40B4-BE49-F238E27FC236}">
                <a16:creationId xmlns:a16="http://schemas.microsoft.com/office/drawing/2014/main" id="{CAECE4EC-AC7E-1628-0BEB-D5A4F8EEBACE}"/>
              </a:ext>
            </a:extLst>
          </p:cNvPr>
          <p:cNvSpPr>
            <a:spLocks noGrp="1"/>
          </p:cNvSpPr>
          <p:nvPr>
            <p:ph type="sldNum" sz="quarter" idx="12"/>
          </p:nvPr>
        </p:nvSpPr>
        <p:spPr/>
        <p:txBody>
          <a:bodyPr/>
          <a:lstStyle/>
          <a:p>
            <a:fld id="{779EBBFE-AF6A-4AB5-BE04-9FF966C2126C}" type="slidenum">
              <a:rPr lang="en-US" smtClean="0"/>
              <a:pPr/>
              <a:t>14</a:t>
            </a:fld>
            <a:endParaRPr lang="en-US"/>
          </a:p>
        </p:txBody>
      </p:sp>
    </p:spTree>
    <p:extLst>
      <p:ext uri="{BB962C8B-B14F-4D97-AF65-F5344CB8AC3E}">
        <p14:creationId xmlns:p14="http://schemas.microsoft.com/office/powerpoint/2010/main" val="1108315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D820AE-AB3A-CF85-5D57-89AF86783E3D}"/>
              </a:ext>
            </a:extLst>
          </p:cNvPr>
          <p:cNvSpPr>
            <a:spLocks noGrp="1"/>
          </p:cNvSpPr>
          <p:nvPr>
            <p:ph type="title"/>
          </p:nvPr>
        </p:nvSpPr>
        <p:spPr/>
        <p:txBody>
          <a:bodyPr/>
          <a:lstStyle/>
          <a:p>
            <a:r>
              <a:rPr lang="en-US"/>
              <a:t>FAQ (page 1)</a:t>
            </a:r>
          </a:p>
        </p:txBody>
      </p:sp>
      <p:sp>
        <p:nvSpPr>
          <p:cNvPr id="2" name="Content Placeholder 1">
            <a:extLst>
              <a:ext uri="{FF2B5EF4-FFF2-40B4-BE49-F238E27FC236}">
                <a16:creationId xmlns:a16="http://schemas.microsoft.com/office/drawing/2014/main" id="{71AE4061-5BA1-8696-1990-BBC1392984BD}"/>
              </a:ext>
            </a:extLst>
          </p:cNvPr>
          <p:cNvSpPr>
            <a:spLocks noGrp="1"/>
          </p:cNvSpPr>
          <p:nvPr>
            <p:ph idx="1"/>
          </p:nvPr>
        </p:nvSpPr>
        <p:spPr>
          <a:xfrm>
            <a:off x="838200" y="1825625"/>
            <a:ext cx="10017034" cy="4136263"/>
          </a:xfrm>
        </p:spPr>
        <p:txBody>
          <a:bodyPr>
            <a:normAutofit/>
          </a:bodyPr>
          <a:lstStyle/>
          <a:p>
            <a:r>
              <a:rPr lang="en-US" sz="2400" b="1"/>
              <a:t>What is open enrollment?</a:t>
            </a:r>
          </a:p>
          <a:p>
            <a:pPr lvl="1"/>
            <a:r>
              <a:rPr lang="en-US" sz="2000"/>
              <a:t>Open enrollment is the time each year when Minnesotans can sign up for private health insurance through MNsure. It’s also when you can change or renew your current plan.</a:t>
            </a:r>
          </a:p>
          <a:p>
            <a:r>
              <a:rPr lang="en-US" sz="2400" b="1"/>
              <a:t>When is open enrollment for 2026 coverage?</a:t>
            </a:r>
            <a:r>
              <a:rPr lang="en-US" sz="2400"/>
              <a:t> </a:t>
            </a:r>
          </a:p>
          <a:p>
            <a:pPr lvl="1"/>
            <a:r>
              <a:rPr lang="en-US" sz="2000"/>
              <a:t>Open enrollment runs from </a:t>
            </a:r>
            <a:r>
              <a:rPr lang="en-US" sz="2000" b="1"/>
              <a:t>November 1, 2025, to January 15, 2026</a:t>
            </a:r>
            <a:r>
              <a:rPr lang="en-US" sz="2000"/>
              <a:t>.</a:t>
            </a:r>
          </a:p>
          <a:p>
            <a:pPr lvl="2"/>
            <a:r>
              <a:rPr lang="en-US"/>
              <a:t>Enroll by </a:t>
            </a:r>
            <a:r>
              <a:rPr lang="en-US" b="1"/>
              <a:t>December 15</a:t>
            </a:r>
            <a:r>
              <a:rPr lang="en-US"/>
              <a:t> for coverage starting </a:t>
            </a:r>
            <a:r>
              <a:rPr lang="en-US" b="1"/>
              <a:t>January 1, 2026</a:t>
            </a:r>
          </a:p>
          <a:p>
            <a:pPr lvl="2"/>
            <a:r>
              <a:rPr lang="en-US"/>
              <a:t>Enroll between </a:t>
            </a:r>
            <a:r>
              <a:rPr lang="en-US" b="1"/>
              <a:t>December 16 and January 15</a:t>
            </a:r>
            <a:r>
              <a:rPr lang="en-US"/>
              <a:t> for coverage starting </a:t>
            </a:r>
            <a:r>
              <a:rPr lang="en-US" b="1"/>
              <a:t>February 1, 2026</a:t>
            </a:r>
            <a:endParaRPr lang="en-US"/>
          </a:p>
        </p:txBody>
      </p:sp>
      <p:sp>
        <p:nvSpPr>
          <p:cNvPr id="4" name="Slide Number Placeholder 3">
            <a:extLst>
              <a:ext uri="{FF2B5EF4-FFF2-40B4-BE49-F238E27FC236}">
                <a16:creationId xmlns:a16="http://schemas.microsoft.com/office/drawing/2014/main" id="{1C8A547E-B0B5-49D5-8622-6272CED4C209}"/>
              </a:ext>
            </a:extLst>
          </p:cNvPr>
          <p:cNvSpPr>
            <a:spLocks noGrp="1"/>
          </p:cNvSpPr>
          <p:nvPr>
            <p:ph type="sldNum" sz="quarter" idx="12"/>
          </p:nvPr>
        </p:nvSpPr>
        <p:spPr/>
        <p:txBody>
          <a:bodyPr/>
          <a:lstStyle/>
          <a:p>
            <a:fld id="{779EBBFE-AF6A-4AB5-BE04-9FF966C2126C}" type="slidenum">
              <a:rPr lang="en-US" smtClean="0"/>
              <a:pPr/>
              <a:t>15</a:t>
            </a:fld>
            <a:endParaRPr lang="en-US"/>
          </a:p>
        </p:txBody>
      </p:sp>
    </p:spTree>
    <p:extLst>
      <p:ext uri="{BB962C8B-B14F-4D97-AF65-F5344CB8AC3E}">
        <p14:creationId xmlns:p14="http://schemas.microsoft.com/office/powerpoint/2010/main" val="2082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BB27-F1EF-0F40-7548-7B878E9476FF}"/>
              </a:ext>
            </a:extLst>
          </p:cNvPr>
          <p:cNvSpPr>
            <a:spLocks noGrp="1"/>
          </p:cNvSpPr>
          <p:nvPr>
            <p:ph type="title"/>
          </p:nvPr>
        </p:nvSpPr>
        <p:spPr/>
        <p:txBody>
          <a:bodyPr/>
          <a:lstStyle/>
          <a:p>
            <a:r>
              <a:rPr lang="en-US"/>
              <a:t>FAQ (page 2)</a:t>
            </a:r>
          </a:p>
        </p:txBody>
      </p:sp>
      <p:sp>
        <p:nvSpPr>
          <p:cNvPr id="3" name="Content Placeholder 2">
            <a:extLst>
              <a:ext uri="{FF2B5EF4-FFF2-40B4-BE49-F238E27FC236}">
                <a16:creationId xmlns:a16="http://schemas.microsoft.com/office/drawing/2014/main" id="{8023CD31-EDEB-1F59-0F0E-D470A9F72587}"/>
              </a:ext>
            </a:extLst>
          </p:cNvPr>
          <p:cNvSpPr>
            <a:spLocks noGrp="1"/>
          </p:cNvSpPr>
          <p:nvPr>
            <p:ph idx="1"/>
          </p:nvPr>
        </p:nvSpPr>
        <p:spPr>
          <a:xfrm>
            <a:off x="838200" y="1825624"/>
            <a:ext cx="10017034" cy="4300856"/>
          </a:xfrm>
        </p:spPr>
        <p:txBody>
          <a:bodyPr>
            <a:normAutofit fontScale="92500"/>
          </a:bodyPr>
          <a:lstStyle/>
          <a:p>
            <a:r>
              <a:rPr lang="en-US" sz="2600" b="1"/>
              <a:t>Can I shop for plans before November 1?</a:t>
            </a:r>
            <a:r>
              <a:rPr lang="en-US" sz="2600"/>
              <a:t> </a:t>
            </a:r>
          </a:p>
          <a:p>
            <a:pPr lvl="1"/>
            <a:r>
              <a:rPr lang="en-US" sz="2200"/>
              <a:t>Yes! You can visit </a:t>
            </a:r>
            <a:r>
              <a:rPr lang="en-US" sz="2200">
                <a:solidFill>
                  <a:srgbClr val="0000FF"/>
                </a:solidFill>
                <a:hlinkClick r:id="rId2">
                  <a:extLst>
                    <a:ext uri="{A12FA001-AC4F-418D-AE19-62706E023703}">
                      <ahyp:hlinkClr xmlns:ahyp="http://schemas.microsoft.com/office/drawing/2018/hyperlinkcolor" val="tx"/>
                    </a:ext>
                  </a:extLst>
                </a:hlinkClick>
              </a:rPr>
              <a:t>https://www.mnsure.org/shop-compare</a:t>
            </a:r>
            <a:r>
              <a:rPr lang="en-US" sz="2200">
                <a:solidFill>
                  <a:srgbClr val="0000FF"/>
                </a:solidFill>
              </a:rPr>
              <a:t> </a:t>
            </a:r>
            <a:r>
              <a:rPr lang="en-US" sz="2200"/>
              <a:t>to preview 2026 plans and get a free, anonymous estimate of your costs and savings.</a:t>
            </a:r>
          </a:p>
          <a:p>
            <a:pPr lvl="0"/>
            <a:r>
              <a:rPr lang="en-US" sz="2600" b="1"/>
              <a:t>What’s new for 2026?</a:t>
            </a:r>
            <a:endParaRPr lang="en-US" sz="2600"/>
          </a:p>
          <a:p>
            <a:pPr lvl="1"/>
            <a:r>
              <a:rPr lang="en-US" sz="2200"/>
              <a:t>All Minnesotans have plan choices from at least two insurance companies  —most have choices from three or more.</a:t>
            </a:r>
          </a:p>
          <a:p>
            <a:pPr lvl="1"/>
            <a:r>
              <a:rPr lang="en-US" sz="2200"/>
              <a:t>All bronze plans now work with health savings accounts (HSAs).</a:t>
            </a:r>
          </a:p>
          <a:p>
            <a:pPr lvl="1"/>
            <a:r>
              <a:rPr lang="en-US" sz="2200"/>
              <a:t>MNsure now offers dental plans from five companies, including new partners Companion and Humana.</a:t>
            </a:r>
          </a:p>
          <a:p>
            <a:endParaRPr lang="en-US"/>
          </a:p>
        </p:txBody>
      </p:sp>
      <p:sp>
        <p:nvSpPr>
          <p:cNvPr id="4" name="Slide Number Placeholder 3">
            <a:extLst>
              <a:ext uri="{FF2B5EF4-FFF2-40B4-BE49-F238E27FC236}">
                <a16:creationId xmlns:a16="http://schemas.microsoft.com/office/drawing/2014/main" id="{D067D9E0-A24F-5246-2426-009E1217D525}"/>
              </a:ext>
            </a:extLst>
          </p:cNvPr>
          <p:cNvSpPr>
            <a:spLocks noGrp="1"/>
          </p:cNvSpPr>
          <p:nvPr>
            <p:ph type="sldNum" sz="quarter" idx="12"/>
          </p:nvPr>
        </p:nvSpPr>
        <p:spPr/>
        <p:txBody>
          <a:bodyPr/>
          <a:lstStyle/>
          <a:p>
            <a:fld id="{779EBBFE-AF6A-4AB5-BE04-9FF966C2126C}" type="slidenum">
              <a:rPr lang="en-US" smtClean="0"/>
              <a:pPr/>
              <a:t>16</a:t>
            </a:fld>
            <a:endParaRPr lang="en-US"/>
          </a:p>
        </p:txBody>
      </p:sp>
    </p:spTree>
    <p:extLst>
      <p:ext uri="{BB962C8B-B14F-4D97-AF65-F5344CB8AC3E}">
        <p14:creationId xmlns:p14="http://schemas.microsoft.com/office/powerpoint/2010/main" val="313262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9FBE-E87A-A310-23BA-823271D481B8}"/>
              </a:ext>
            </a:extLst>
          </p:cNvPr>
          <p:cNvSpPr>
            <a:spLocks noGrp="1"/>
          </p:cNvSpPr>
          <p:nvPr>
            <p:ph type="title"/>
          </p:nvPr>
        </p:nvSpPr>
        <p:spPr/>
        <p:txBody>
          <a:bodyPr/>
          <a:lstStyle/>
          <a:p>
            <a:r>
              <a:rPr lang="en-US"/>
              <a:t>FAQ (page 3)</a:t>
            </a:r>
          </a:p>
        </p:txBody>
      </p:sp>
      <p:sp>
        <p:nvSpPr>
          <p:cNvPr id="5" name="Content Placeholder 4">
            <a:extLst>
              <a:ext uri="{FF2B5EF4-FFF2-40B4-BE49-F238E27FC236}">
                <a16:creationId xmlns:a16="http://schemas.microsoft.com/office/drawing/2014/main" id="{5BE88C64-4145-5CCE-3295-8FF6B63CE3ED}"/>
              </a:ext>
            </a:extLst>
          </p:cNvPr>
          <p:cNvSpPr>
            <a:spLocks noGrp="1"/>
          </p:cNvSpPr>
          <p:nvPr>
            <p:ph idx="1"/>
          </p:nvPr>
        </p:nvSpPr>
        <p:spPr>
          <a:xfrm>
            <a:off x="838200" y="1825623"/>
            <a:ext cx="10017034" cy="4667252"/>
          </a:xfrm>
        </p:spPr>
        <p:txBody>
          <a:bodyPr>
            <a:normAutofit fontScale="47500" lnSpcReduction="20000"/>
          </a:bodyPr>
          <a:lstStyle/>
          <a:p>
            <a:pPr lvl="0">
              <a:lnSpc>
                <a:spcPct val="120000"/>
              </a:lnSpc>
            </a:pPr>
            <a:r>
              <a:rPr lang="en-US" sz="4400" b="1"/>
              <a:t>Will health insurance cost more this year?</a:t>
            </a:r>
            <a:endParaRPr lang="en-US" sz="4400"/>
          </a:p>
          <a:p>
            <a:pPr lvl="1">
              <a:lnSpc>
                <a:spcPct val="120000"/>
              </a:lnSpc>
            </a:pPr>
            <a:r>
              <a:rPr lang="en-US" sz="3800"/>
              <a:t>Some Minnesotans may see higher premiums in 2026 because enhanced tax credits are ending. But many people will still qualify for financial help. Eligible families can save an average of </a:t>
            </a:r>
            <a:r>
              <a:rPr lang="en-US" sz="3800" b="1"/>
              <a:t>$600 per month </a:t>
            </a:r>
            <a:r>
              <a:rPr lang="en-US" sz="3800"/>
              <a:t>— that’s over </a:t>
            </a:r>
            <a:r>
              <a:rPr lang="en-US" sz="3800" b="1"/>
              <a:t>$7,000 a year </a:t>
            </a:r>
            <a:r>
              <a:rPr lang="en-US" sz="3800"/>
              <a:t>— on private health plans through MNsure.</a:t>
            </a:r>
          </a:p>
          <a:p>
            <a:pPr lvl="0">
              <a:lnSpc>
                <a:spcPct val="120000"/>
              </a:lnSpc>
            </a:pPr>
            <a:r>
              <a:rPr lang="en-US" sz="4400" b="1"/>
              <a:t>How do I find out if I qualify for savings?</a:t>
            </a:r>
            <a:r>
              <a:rPr lang="en-US" sz="4400"/>
              <a:t> </a:t>
            </a:r>
          </a:p>
          <a:p>
            <a:pPr lvl="1">
              <a:lnSpc>
                <a:spcPct val="120000"/>
              </a:lnSpc>
            </a:pPr>
            <a:r>
              <a:rPr lang="en-US" sz="3800"/>
              <a:t>Use MNsure’s online plan comparison tool. You’ll just need:</a:t>
            </a:r>
          </a:p>
          <a:p>
            <a:pPr lvl="2">
              <a:lnSpc>
                <a:spcPct val="120000"/>
              </a:lnSpc>
              <a:buFont typeface="Wingdings" panose="05000000000000000000" pitchFamily="2" charset="2"/>
              <a:buChar char="ü"/>
            </a:pPr>
            <a:r>
              <a:rPr lang="en-US" sz="3800"/>
              <a:t>Where you live</a:t>
            </a:r>
          </a:p>
          <a:p>
            <a:pPr lvl="2">
              <a:lnSpc>
                <a:spcPct val="120000"/>
              </a:lnSpc>
              <a:buFont typeface="Wingdings" panose="05000000000000000000" pitchFamily="2" charset="2"/>
              <a:buChar char="ü"/>
            </a:pPr>
            <a:r>
              <a:rPr lang="en-US" sz="3800"/>
              <a:t>Who’s in your household</a:t>
            </a:r>
          </a:p>
          <a:p>
            <a:pPr lvl="2">
              <a:lnSpc>
                <a:spcPct val="120000"/>
              </a:lnSpc>
              <a:buFont typeface="Wingdings" panose="05000000000000000000" pitchFamily="2" charset="2"/>
              <a:buChar char="ü"/>
            </a:pPr>
            <a:r>
              <a:rPr lang="en-US" sz="3800"/>
              <a:t>Your total household income</a:t>
            </a:r>
          </a:p>
        </p:txBody>
      </p:sp>
      <p:sp>
        <p:nvSpPr>
          <p:cNvPr id="4" name="Slide Number Placeholder 3">
            <a:extLst>
              <a:ext uri="{FF2B5EF4-FFF2-40B4-BE49-F238E27FC236}">
                <a16:creationId xmlns:a16="http://schemas.microsoft.com/office/drawing/2014/main" id="{1C8A547E-B0B5-49D5-8622-6272CED4C209}"/>
              </a:ext>
            </a:extLst>
          </p:cNvPr>
          <p:cNvSpPr>
            <a:spLocks noGrp="1"/>
          </p:cNvSpPr>
          <p:nvPr>
            <p:ph type="sldNum" sz="quarter" idx="12"/>
          </p:nvPr>
        </p:nvSpPr>
        <p:spPr/>
        <p:txBody>
          <a:bodyPr/>
          <a:lstStyle/>
          <a:p>
            <a:fld id="{779EBBFE-AF6A-4AB5-BE04-9FF966C2126C}" type="slidenum">
              <a:rPr lang="en-US" smtClean="0"/>
              <a:pPr/>
              <a:t>17</a:t>
            </a:fld>
            <a:endParaRPr lang="en-US"/>
          </a:p>
        </p:txBody>
      </p:sp>
    </p:spTree>
    <p:extLst>
      <p:ext uri="{BB962C8B-B14F-4D97-AF65-F5344CB8AC3E}">
        <p14:creationId xmlns:p14="http://schemas.microsoft.com/office/powerpoint/2010/main" val="12223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AF25-00E6-BD27-D0DA-C52A8B67AF6A}"/>
              </a:ext>
            </a:extLst>
          </p:cNvPr>
          <p:cNvSpPr>
            <a:spLocks noGrp="1"/>
          </p:cNvSpPr>
          <p:nvPr>
            <p:ph type="title"/>
          </p:nvPr>
        </p:nvSpPr>
        <p:spPr/>
        <p:txBody>
          <a:bodyPr/>
          <a:lstStyle/>
          <a:p>
            <a:r>
              <a:rPr lang="en-US"/>
              <a:t>FAQ (page 4)</a:t>
            </a:r>
          </a:p>
        </p:txBody>
      </p:sp>
      <p:sp>
        <p:nvSpPr>
          <p:cNvPr id="3" name="Content Placeholder 2">
            <a:extLst>
              <a:ext uri="{FF2B5EF4-FFF2-40B4-BE49-F238E27FC236}">
                <a16:creationId xmlns:a16="http://schemas.microsoft.com/office/drawing/2014/main" id="{718A0479-7AE3-F84C-BF43-0CA8DD22CEBA}"/>
              </a:ext>
            </a:extLst>
          </p:cNvPr>
          <p:cNvSpPr>
            <a:spLocks noGrp="1"/>
          </p:cNvSpPr>
          <p:nvPr>
            <p:ph idx="1"/>
          </p:nvPr>
        </p:nvSpPr>
        <p:spPr>
          <a:xfrm>
            <a:off x="838200" y="1825624"/>
            <a:ext cx="10017034" cy="4369435"/>
          </a:xfrm>
        </p:spPr>
        <p:txBody>
          <a:bodyPr>
            <a:normAutofit fontScale="70000" lnSpcReduction="20000"/>
          </a:bodyPr>
          <a:lstStyle/>
          <a:p>
            <a:pPr>
              <a:lnSpc>
                <a:spcPct val="120000"/>
              </a:lnSpc>
            </a:pPr>
            <a:r>
              <a:rPr lang="en-US" sz="3400" b="1"/>
              <a:t>Can I get help enrolling?</a:t>
            </a:r>
            <a:r>
              <a:rPr lang="en-US" sz="3400"/>
              <a:t> </a:t>
            </a:r>
          </a:p>
          <a:p>
            <a:pPr lvl="1">
              <a:lnSpc>
                <a:spcPct val="120000"/>
              </a:lnSpc>
            </a:pPr>
            <a:r>
              <a:rPr lang="en-US" sz="2600"/>
              <a:t>Yes! MNsure offers </a:t>
            </a:r>
            <a:r>
              <a:rPr lang="en-US" sz="2600" b="1"/>
              <a:t>free help</a:t>
            </a:r>
            <a:r>
              <a:rPr lang="en-US" sz="2600"/>
              <a:t> from trained experts:</a:t>
            </a:r>
          </a:p>
          <a:p>
            <a:pPr lvl="2">
              <a:lnSpc>
                <a:spcPct val="120000"/>
              </a:lnSpc>
            </a:pPr>
            <a:r>
              <a:rPr lang="en-US" sz="2600"/>
              <a:t>Visit one of MNsure’s </a:t>
            </a:r>
            <a:r>
              <a:rPr lang="en-US" sz="2600" b="1"/>
              <a:t>22 broker enrollment centers</a:t>
            </a:r>
            <a:r>
              <a:rPr lang="en-US" sz="2600"/>
              <a:t> for walk-in assistance</a:t>
            </a:r>
          </a:p>
          <a:p>
            <a:pPr lvl="2">
              <a:lnSpc>
                <a:spcPct val="120000"/>
              </a:lnSpc>
            </a:pPr>
            <a:r>
              <a:rPr lang="en-US" sz="2600"/>
              <a:t>Connect with a </a:t>
            </a:r>
            <a:r>
              <a:rPr lang="en-US" sz="2600" b="1"/>
              <a:t>certified assister</a:t>
            </a:r>
            <a:r>
              <a:rPr lang="en-US" sz="2600"/>
              <a:t> for help in person, by phone, or online</a:t>
            </a:r>
          </a:p>
          <a:p>
            <a:pPr lvl="2">
              <a:lnSpc>
                <a:spcPct val="120000"/>
              </a:lnSpc>
            </a:pPr>
            <a:r>
              <a:rPr lang="en-US" sz="2600"/>
              <a:t>Use the directory at </a:t>
            </a:r>
            <a:r>
              <a:rPr lang="en-US" sz="2600">
                <a:solidFill>
                  <a:srgbClr val="0000FF"/>
                </a:solidFill>
                <a:hlinkClick r:id="rId2">
                  <a:extLst>
                    <a:ext uri="{A12FA001-AC4F-418D-AE19-62706E023703}">
                      <ahyp:hlinkClr xmlns:ahyp="http://schemas.microsoft.com/office/drawing/2018/hyperlinkcolor" val="tx"/>
                    </a:ext>
                  </a:extLst>
                </a:hlinkClick>
              </a:rPr>
              <a:t>https://www.mnsure.org/free-help</a:t>
            </a:r>
            <a:r>
              <a:rPr lang="en-US" sz="2600">
                <a:solidFill>
                  <a:srgbClr val="0000FF"/>
                </a:solidFill>
              </a:rPr>
              <a:t> </a:t>
            </a:r>
            <a:r>
              <a:rPr lang="en-US" sz="2600"/>
              <a:t>to find someone near you.</a:t>
            </a:r>
          </a:p>
          <a:p>
            <a:pPr>
              <a:lnSpc>
                <a:spcPct val="120000"/>
              </a:lnSpc>
            </a:pPr>
            <a:r>
              <a:rPr lang="en-US" sz="3400" b="1"/>
              <a:t>What if I miss open enrollment?</a:t>
            </a:r>
            <a:r>
              <a:rPr lang="en-US" sz="3400"/>
              <a:t> </a:t>
            </a:r>
          </a:p>
          <a:p>
            <a:pPr lvl="1">
              <a:lnSpc>
                <a:spcPct val="120000"/>
              </a:lnSpc>
            </a:pPr>
            <a:r>
              <a:rPr lang="en-US" sz="2600"/>
              <a:t>You may still qualify for a </a:t>
            </a:r>
            <a:r>
              <a:rPr lang="en-US" sz="2600" b="1"/>
              <a:t>special enrollment period</a:t>
            </a:r>
            <a:r>
              <a:rPr lang="en-US" sz="2600"/>
              <a:t> if you’ve had a major life change —like having a baby, getting married or turning 26. These events may allow you to sign up outside the regular enrollment window.</a:t>
            </a:r>
          </a:p>
        </p:txBody>
      </p:sp>
      <p:sp>
        <p:nvSpPr>
          <p:cNvPr id="4" name="Slide Number Placeholder 3">
            <a:extLst>
              <a:ext uri="{FF2B5EF4-FFF2-40B4-BE49-F238E27FC236}">
                <a16:creationId xmlns:a16="http://schemas.microsoft.com/office/drawing/2014/main" id="{975CF9E8-4736-2BE4-A008-8A07A1669203}"/>
              </a:ext>
            </a:extLst>
          </p:cNvPr>
          <p:cNvSpPr>
            <a:spLocks noGrp="1"/>
          </p:cNvSpPr>
          <p:nvPr>
            <p:ph type="sldNum" sz="quarter" idx="12"/>
          </p:nvPr>
        </p:nvSpPr>
        <p:spPr/>
        <p:txBody>
          <a:bodyPr/>
          <a:lstStyle/>
          <a:p>
            <a:fld id="{779EBBFE-AF6A-4AB5-BE04-9FF966C2126C}" type="slidenum">
              <a:rPr lang="en-US" smtClean="0"/>
              <a:pPr/>
              <a:t>18</a:t>
            </a:fld>
            <a:endParaRPr lang="en-US"/>
          </a:p>
        </p:txBody>
      </p:sp>
    </p:spTree>
    <p:extLst>
      <p:ext uri="{BB962C8B-B14F-4D97-AF65-F5344CB8AC3E}">
        <p14:creationId xmlns:p14="http://schemas.microsoft.com/office/powerpoint/2010/main" val="107303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6A5D9-6F22-49E0-945F-F6442568E1AE}"/>
              </a:ext>
            </a:extLst>
          </p:cNvPr>
          <p:cNvSpPr>
            <a:spLocks noGrp="1"/>
          </p:cNvSpPr>
          <p:nvPr>
            <p:ph type="title"/>
          </p:nvPr>
        </p:nvSpPr>
        <p:spPr/>
        <p:txBody>
          <a:bodyPr/>
          <a:lstStyle/>
          <a:p>
            <a:r>
              <a:rPr lang="en-US"/>
              <a:t>Introduction</a:t>
            </a:r>
          </a:p>
        </p:txBody>
      </p:sp>
      <p:sp>
        <p:nvSpPr>
          <p:cNvPr id="2" name="Content Placeholder 1">
            <a:extLst>
              <a:ext uri="{FF2B5EF4-FFF2-40B4-BE49-F238E27FC236}">
                <a16:creationId xmlns:a16="http://schemas.microsoft.com/office/drawing/2014/main" id="{29D8A49E-6E7D-B0F7-B84E-8A32E0E6ECB8}"/>
              </a:ext>
            </a:extLst>
          </p:cNvPr>
          <p:cNvSpPr>
            <a:spLocks noGrp="1"/>
          </p:cNvSpPr>
          <p:nvPr>
            <p:ph idx="1"/>
          </p:nvPr>
        </p:nvSpPr>
        <p:spPr>
          <a:ln w="38100">
            <a:noFill/>
          </a:ln>
        </p:spPr>
        <p:txBody>
          <a:bodyPr>
            <a:normAutofit fontScale="62500" lnSpcReduction="20000"/>
          </a:bodyPr>
          <a:lstStyle/>
          <a:p>
            <a:pPr marL="0" indent="0">
              <a:lnSpc>
                <a:spcPct val="120000"/>
              </a:lnSpc>
              <a:buNone/>
            </a:pPr>
            <a:r>
              <a:rPr lang="en-US"/>
              <a:t>Right now, more Minnesotans have health insurance than ever before, and we want to keep that momentum going. </a:t>
            </a:r>
          </a:p>
          <a:p>
            <a:pPr marL="0" indent="0">
              <a:lnSpc>
                <a:spcPct val="120000"/>
              </a:lnSpc>
              <a:buNone/>
            </a:pPr>
            <a:r>
              <a:rPr lang="en-US"/>
              <a:t>Here’s what we’re asking Minnesotans to do:</a:t>
            </a:r>
          </a:p>
          <a:p>
            <a:pPr>
              <a:lnSpc>
                <a:spcPct val="120000"/>
              </a:lnSpc>
            </a:pPr>
            <a:r>
              <a:rPr lang="en-US" b="1"/>
              <a:t>Review your current plan</a:t>
            </a:r>
            <a:r>
              <a:rPr lang="en-US"/>
              <a:t> to make sure it still meets your needs</a:t>
            </a:r>
          </a:p>
          <a:p>
            <a:pPr>
              <a:lnSpc>
                <a:spcPct val="120000"/>
              </a:lnSpc>
            </a:pPr>
            <a:r>
              <a:rPr lang="en-US" b="1" i="1">
                <a:solidFill>
                  <a:srgbClr val="027F7C"/>
                </a:solidFill>
              </a:rPr>
              <a:t>Make a plan to enroll </a:t>
            </a:r>
            <a:r>
              <a:rPr lang="en-US"/>
              <a:t>starting November 1</a:t>
            </a:r>
          </a:p>
          <a:p>
            <a:pPr>
              <a:lnSpc>
                <a:spcPct val="120000"/>
              </a:lnSpc>
            </a:pPr>
            <a:r>
              <a:rPr lang="en-US" b="1"/>
              <a:t>Schedule a free appointment</a:t>
            </a:r>
            <a:r>
              <a:rPr lang="en-US"/>
              <a:t> with a MNsure-certified expert to get help comparing options</a:t>
            </a:r>
          </a:p>
          <a:p>
            <a:pPr>
              <a:lnSpc>
                <a:spcPct val="120000"/>
              </a:lnSpc>
            </a:pPr>
            <a:r>
              <a:rPr lang="en-US" b="1"/>
              <a:t>Check in with family, friends and neighbors</a:t>
            </a:r>
            <a:r>
              <a:rPr lang="en-US"/>
              <a:t> to make sure they’re covered, too</a:t>
            </a:r>
          </a:p>
          <a:p>
            <a:pPr marL="0" indent="0">
              <a:lnSpc>
                <a:spcPct val="120000"/>
              </a:lnSpc>
              <a:buNone/>
            </a:pPr>
            <a:r>
              <a:rPr lang="en-US"/>
              <a:t>Thank you for partnering with MNsure to help spread the word and connect Minnesotans to quality health insurance coverage.</a:t>
            </a:r>
          </a:p>
        </p:txBody>
      </p:sp>
      <p:sp>
        <p:nvSpPr>
          <p:cNvPr id="4" name="Slide Number Placeholder 3">
            <a:extLst>
              <a:ext uri="{FF2B5EF4-FFF2-40B4-BE49-F238E27FC236}">
                <a16:creationId xmlns:a16="http://schemas.microsoft.com/office/drawing/2014/main" id="{AD46C6B9-D29C-480F-888E-AD8453827CCF}"/>
              </a:ext>
            </a:extLst>
          </p:cNvPr>
          <p:cNvSpPr>
            <a:spLocks noGrp="1"/>
          </p:cNvSpPr>
          <p:nvPr>
            <p:ph type="sldNum" sz="quarter" idx="12"/>
          </p:nvPr>
        </p:nvSpPr>
        <p:spPr/>
        <p:txBody>
          <a:bodyPr/>
          <a:lstStyle/>
          <a:p>
            <a:fld id="{779EBBFE-AF6A-4AB5-BE04-9FF966C2126C}" type="slidenum">
              <a:rPr lang="en-US" smtClean="0"/>
              <a:pPr/>
              <a:t>2</a:t>
            </a:fld>
            <a:endParaRPr lang="en-US"/>
          </a:p>
        </p:txBody>
      </p:sp>
    </p:spTree>
    <p:extLst>
      <p:ext uri="{BB962C8B-B14F-4D97-AF65-F5344CB8AC3E}">
        <p14:creationId xmlns:p14="http://schemas.microsoft.com/office/powerpoint/2010/main" val="1264356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4EDA2-1007-AEC3-8B3D-D30154740B01}"/>
              </a:ext>
            </a:extLst>
          </p:cNvPr>
          <p:cNvSpPr>
            <a:spLocks noGrp="1"/>
          </p:cNvSpPr>
          <p:nvPr>
            <p:ph type="title"/>
          </p:nvPr>
        </p:nvSpPr>
        <p:spPr/>
        <p:txBody>
          <a:bodyPr anchor="ctr">
            <a:normAutofit/>
          </a:bodyPr>
          <a:lstStyle/>
          <a:p>
            <a:r>
              <a:rPr lang="en-US"/>
              <a:t>Open Enrollment Key Dates</a:t>
            </a:r>
          </a:p>
        </p:txBody>
      </p:sp>
      <p:pic>
        <p:nvPicPr>
          <p:cNvPr id="9" name="Content Placeholder 8" descr="Open enrollment starts Nov. 1!">
            <a:extLst>
              <a:ext uri="{FF2B5EF4-FFF2-40B4-BE49-F238E27FC236}">
                <a16:creationId xmlns:a16="http://schemas.microsoft.com/office/drawing/2014/main" id="{7CDD508E-0C84-226A-3401-F22D3AF78C9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46092" y="2057400"/>
            <a:ext cx="2743200" cy="3429000"/>
          </a:xfrm>
        </p:spPr>
      </p:pic>
      <p:pic>
        <p:nvPicPr>
          <p:cNvPr id="11" name="Content Placeholder 10" descr="Enroll by Dec. 15 for coverage starting Jan. 1!">
            <a:extLst>
              <a:ext uri="{FF2B5EF4-FFF2-40B4-BE49-F238E27FC236}">
                <a16:creationId xmlns:a16="http://schemas.microsoft.com/office/drawing/2014/main" id="{7B8E8C0A-8A74-7A5C-CF15-5D3925E1C50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24400" y="2057400"/>
            <a:ext cx="2743200" cy="3429000"/>
          </a:xfrm>
        </p:spPr>
      </p:pic>
      <p:pic>
        <p:nvPicPr>
          <p:cNvPr id="17" name="Content Placeholder 16" descr="January 15 is the last day to enroll!">
            <a:extLst>
              <a:ext uri="{FF2B5EF4-FFF2-40B4-BE49-F238E27FC236}">
                <a16:creationId xmlns:a16="http://schemas.microsoft.com/office/drawing/2014/main" id="{DE8732EE-6C5A-07B7-A88D-81F440A80C43}"/>
              </a:ext>
            </a:extLst>
          </p:cNvPr>
          <p:cNvPicPr>
            <a:picLocks noGrp="1" noChangeAspect="1"/>
          </p:cNvPicPr>
          <p:nvPr>
            <p:ph sz="half" idx="13"/>
          </p:nvPr>
        </p:nvPicPr>
        <p:blipFill>
          <a:blip r:embed="rId5">
            <a:extLst>
              <a:ext uri="{28A0092B-C50C-407E-A947-70E740481C1C}">
                <a14:useLocalDpi xmlns:a14="http://schemas.microsoft.com/office/drawing/2010/main" val="0"/>
              </a:ext>
            </a:extLst>
          </a:blip>
          <a:stretch>
            <a:fillRect/>
          </a:stretch>
        </p:blipFill>
        <p:spPr>
          <a:xfrm>
            <a:off x="8602708" y="2057400"/>
            <a:ext cx="2743200" cy="3429002"/>
          </a:xfrm>
        </p:spPr>
      </p:pic>
      <p:sp>
        <p:nvSpPr>
          <p:cNvPr id="4" name="Slide Number Placeholder 3">
            <a:extLst>
              <a:ext uri="{FF2B5EF4-FFF2-40B4-BE49-F238E27FC236}">
                <a16:creationId xmlns:a16="http://schemas.microsoft.com/office/drawing/2014/main" id="{974DE45D-EEED-72E6-635E-E570E67D008A}"/>
              </a:ext>
            </a:extLst>
          </p:cNvPr>
          <p:cNvSpPr>
            <a:spLocks noGrp="1"/>
          </p:cNvSpPr>
          <p:nvPr>
            <p:ph type="sldNum" sz="quarter" idx="12"/>
          </p:nvPr>
        </p:nvSpPr>
        <p:spPr/>
        <p:txBody>
          <a:bodyPr anchor="ctr">
            <a:normAutofit/>
          </a:bodyPr>
          <a:lstStyle/>
          <a:p>
            <a:pPr>
              <a:spcAft>
                <a:spcPts val="600"/>
              </a:spcAft>
            </a:pPr>
            <a:fld id="{779EBBFE-AF6A-4AB5-BE04-9FF966C2126C}" type="slidenum">
              <a:rPr lang="en-US" smtClean="0"/>
              <a:pPr>
                <a:spcAft>
                  <a:spcPts val="600"/>
                </a:spcAft>
              </a:pPr>
              <a:t>3</a:t>
            </a:fld>
            <a:endParaRPr lang="en-US"/>
          </a:p>
        </p:txBody>
      </p:sp>
    </p:spTree>
    <p:extLst>
      <p:ext uri="{BB962C8B-B14F-4D97-AF65-F5344CB8AC3E}">
        <p14:creationId xmlns:p14="http://schemas.microsoft.com/office/powerpoint/2010/main" val="1448740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F407-DD20-D872-48C3-313ACA44AC74}"/>
              </a:ext>
            </a:extLst>
          </p:cNvPr>
          <p:cNvSpPr>
            <a:spLocks noGrp="1"/>
          </p:cNvSpPr>
          <p:nvPr>
            <p:ph type="title"/>
          </p:nvPr>
        </p:nvSpPr>
        <p:spPr>
          <a:xfrm>
            <a:off x="838200" y="365125"/>
            <a:ext cx="10066361" cy="1325563"/>
          </a:xfrm>
        </p:spPr>
        <p:txBody>
          <a:bodyPr/>
          <a:lstStyle/>
          <a:p>
            <a:r>
              <a:rPr lang="en-US"/>
              <a:t>Talking Points About MNsure</a:t>
            </a:r>
          </a:p>
        </p:txBody>
      </p:sp>
      <p:sp>
        <p:nvSpPr>
          <p:cNvPr id="24" name="Content Placeholder 23">
            <a:extLst>
              <a:ext uri="{FF2B5EF4-FFF2-40B4-BE49-F238E27FC236}">
                <a16:creationId xmlns:a16="http://schemas.microsoft.com/office/drawing/2014/main" id="{1C8A4F25-B25F-EDF1-FAC5-8BE798007D8D}"/>
              </a:ext>
            </a:extLst>
          </p:cNvPr>
          <p:cNvSpPr>
            <a:spLocks noGrp="1"/>
          </p:cNvSpPr>
          <p:nvPr>
            <p:ph sz="half" idx="1"/>
          </p:nvPr>
        </p:nvSpPr>
        <p:spPr>
          <a:xfrm>
            <a:off x="838200" y="1690688"/>
            <a:ext cx="4989394" cy="4699095"/>
          </a:xfrm>
        </p:spPr>
        <p:txBody>
          <a:bodyPr>
            <a:noAutofit/>
          </a:bodyPr>
          <a:lstStyle/>
          <a:p>
            <a:pPr marL="0" indent="0">
              <a:buNone/>
            </a:pPr>
            <a:r>
              <a:rPr lang="en-US" sz="1800" b="1"/>
              <a:t>MNsure Overview</a:t>
            </a:r>
          </a:p>
          <a:p>
            <a:pPr marL="347472">
              <a:spcBef>
                <a:spcPts val="1200"/>
              </a:spcBef>
            </a:pPr>
            <a:r>
              <a:rPr lang="en-US" sz="1600"/>
              <a:t>MNsure is Minnesota’s official health insurance marketplace, where individuals and families who buy coverage on their own can shop, compare plans, and enroll in health insurance. </a:t>
            </a:r>
          </a:p>
          <a:p>
            <a:pPr marL="347472">
              <a:spcBef>
                <a:spcPts val="1200"/>
              </a:spcBef>
            </a:pPr>
            <a:r>
              <a:rPr lang="en-US" sz="1600"/>
              <a:t>MNsure is the only place Minnesotans can access federal financial help to lower health care costs.</a:t>
            </a:r>
          </a:p>
          <a:p>
            <a:pPr marL="347472">
              <a:spcBef>
                <a:spcPts val="1200"/>
              </a:spcBef>
            </a:pPr>
            <a:r>
              <a:rPr lang="en-US" sz="1600"/>
              <a:t>MNsure makes it easy to:</a:t>
            </a:r>
          </a:p>
          <a:p>
            <a:pPr marL="804672" lvl="1">
              <a:spcBef>
                <a:spcPts val="1200"/>
              </a:spcBef>
            </a:pPr>
            <a:r>
              <a:rPr lang="en-US" sz="1400" b="1"/>
              <a:t>Get a quick cost estimate </a:t>
            </a:r>
            <a:r>
              <a:rPr lang="en-US" sz="1400"/>
              <a:t>to see if you may qualify for free or lower-cost health insurance, or tax credits that lower your monthly costs.</a:t>
            </a:r>
          </a:p>
          <a:p>
            <a:pPr marL="804672" lvl="1">
              <a:spcBef>
                <a:spcPts val="1200"/>
              </a:spcBef>
            </a:pPr>
            <a:r>
              <a:rPr lang="en-US" sz="1400" b="1"/>
              <a:t>Compare plans side-by-side </a:t>
            </a:r>
            <a:r>
              <a:rPr lang="en-US" sz="1400"/>
              <a:t>from multiple companies.</a:t>
            </a:r>
          </a:p>
          <a:p>
            <a:pPr marL="804672" lvl="1">
              <a:spcBef>
                <a:spcPts val="1200"/>
              </a:spcBef>
            </a:pPr>
            <a:r>
              <a:rPr lang="en-US" sz="1400" b="1"/>
              <a:t>Find free local help </a:t>
            </a:r>
            <a:r>
              <a:rPr lang="en-US" sz="1400"/>
              <a:t>from a statewide network of health insurance experts.</a:t>
            </a:r>
          </a:p>
        </p:txBody>
      </p:sp>
      <p:sp>
        <p:nvSpPr>
          <p:cNvPr id="20" name="Content Placeholder 19">
            <a:extLst>
              <a:ext uri="{FF2B5EF4-FFF2-40B4-BE49-F238E27FC236}">
                <a16:creationId xmlns:a16="http://schemas.microsoft.com/office/drawing/2014/main" id="{FA518E30-0EC8-A0A4-5A01-83479D79F0DD}"/>
              </a:ext>
            </a:extLst>
          </p:cNvPr>
          <p:cNvSpPr>
            <a:spLocks noGrp="1"/>
          </p:cNvSpPr>
          <p:nvPr>
            <p:ph sz="half" idx="2"/>
          </p:nvPr>
        </p:nvSpPr>
        <p:spPr>
          <a:xfrm>
            <a:off x="5915168" y="1690688"/>
            <a:ext cx="4989393" cy="4486275"/>
          </a:xfrm>
        </p:spPr>
        <p:txBody>
          <a:bodyPr>
            <a:noAutofit/>
          </a:bodyPr>
          <a:lstStyle/>
          <a:p>
            <a:pPr marL="0" indent="0">
              <a:buNone/>
            </a:pPr>
            <a:r>
              <a:rPr lang="en-US" sz="1800" b="1"/>
              <a:t>About the Plans</a:t>
            </a:r>
          </a:p>
          <a:p>
            <a:r>
              <a:rPr lang="en-US" sz="1600"/>
              <a:t>MNsure partners with five insurance companies offering private health plans and another five who offer dental plans — so you have plenty of options at your fingertips.</a:t>
            </a:r>
          </a:p>
          <a:p>
            <a:r>
              <a:rPr lang="en-US" sz="1600"/>
              <a:t>Minnesotans can feel confident knowing they have lots of good health insurance choices. </a:t>
            </a:r>
          </a:p>
          <a:p>
            <a:r>
              <a:rPr lang="en-US" sz="1600"/>
              <a:t>All Minnesotans have health plan choices from at least two insurance companies — and most Minnesotans have choices from three or more</a:t>
            </a:r>
            <a:r>
              <a:rPr lang="en-US" sz="1800"/>
              <a:t>.</a:t>
            </a:r>
          </a:p>
        </p:txBody>
      </p:sp>
      <p:sp>
        <p:nvSpPr>
          <p:cNvPr id="4" name="Slide Number Placeholder 3">
            <a:extLst>
              <a:ext uri="{FF2B5EF4-FFF2-40B4-BE49-F238E27FC236}">
                <a16:creationId xmlns:a16="http://schemas.microsoft.com/office/drawing/2014/main" id="{3CF6631D-CF6A-87C3-BAF1-5D40C9DAF37F}"/>
              </a:ext>
            </a:extLst>
          </p:cNvPr>
          <p:cNvSpPr>
            <a:spLocks noGrp="1"/>
          </p:cNvSpPr>
          <p:nvPr>
            <p:ph type="sldNum" sz="quarter" idx="12"/>
          </p:nvPr>
        </p:nvSpPr>
        <p:spPr>
          <a:xfrm>
            <a:off x="278674" y="6310312"/>
            <a:ext cx="559526" cy="365125"/>
          </a:xfrm>
        </p:spPr>
        <p:txBody>
          <a:bodyPr/>
          <a:lstStyle/>
          <a:p>
            <a:fld id="{779EBBFE-AF6A-4AB5-BE04-9FF966C2126C}" type="slidenum">
              <a:rPr lang="en-US" smtClean="0"/>
              <a:pPr/>
              <a:t>4</a:t>
            </a:fld>
            <a:endParaRPr lang="en-US"/>
          </a:p>
        </p:txBody>
      </p:sp>
    </p:spTree>
    <p:extLst>
      <p:ext uri="{BB962C8B-B14F-4D97-AF65-F5344CB8AC3E}">
        <p14:creationId xmlns:p14="http://schemas.microsoft.com/office/powerpoint/2010/main" val="426863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4BA0-D8B1-29FC-01FD-2596CFDBD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93DBD9-2EA6-1291-DC42-C5B94AFA50FC}"/>
              </a:ext>
            </a:extLst>
          </p:cNvPr>
          <p:cNvSpPr>
            <a:spLocks noGrp="1"/>
          </p:cNvSpPr>
          <p:nvPr>
            <p:ph type="title"/>
          </p:nvPr>
        </p:nvSpPr>
        <p:spPr/>
        <p:txBody>
          <a:bodyPr/>
          <a:lstStyle/>
          <a:p>
            <a:r>
              <a:rPr lang="en-US"/>
              <a:t>Talking Points About MNsure (continued)</a:t>
            </a:r>
          </a:p>
        </p:txBody>
      </p:sp>
      <p:sp>
        <p:nvSpPr>
          <p:cNvPr id="6" name="Content Placeholder 5">
            <a:extLst>
              <a:ext uri="{FF2B5EF4-FFF2-40B4-BE49-F238E27FC236}">
                <a16:creationId xmlns:a16="http://schemas.microsoft.com/office/drawing/2014/main" id="{DC9E9BC5-D11D-2B04-08A5-EB8C62D2F64D}"/>
              </a:ext>
            </a:extLst>
          </p:cNvPr>
          <p:cNvSpPr>
            <a:spLocks noGrp="1"/>
          </p:cNvSpPr>
          <p:nvPr>
            <p:ph sz="half" idx="1"/>
          </p:nvPr>
        </p:nvSpPr>
        <p:spPr>
          <a:xfrm>
            <a:off x="838200" y="1690688"/>
            <a:ext cx="4989394" cy="4486275"/>
          </a:xfrm>
        </p:spPr>
        <p:txBody>
          <a:bodyPr>
            <a:normAutofit fontScale="55000" lnSpcReduction="20000"/>
          </a:bodyPr>
          <a:lstStyle/>
          <a:p>
            <a:pPr marL="0" indent="0">
              <a:spcBef>
                <a:spcPts val="1200"/>
              </a:spcBef>
              <a:buNone/>
            </a:pPr>
            <a:r>
              <a:rPr lang="en-US" b="1"/>
              <a:t>Financial Help and Federal Changes</a:t>
            </a:r>
          </a:p>
          <a:p>
            <a:r>
              <a:rPr lang="en-US"/>
              <a:t>Plans and prices change every year, but this year Minnesotans may see big changes.</a:t>
            </a:r>
          </a:p>
          <a:p>
            <a:r>
              <a:rPr lang="en-US"/>
              <a:t>It’s more important than ever to shop and compare all your options. Don’t assume you can’t afford coverage if you’re feeling some sticker shock right now.</a:t>
            </a:r>
          </a:p>
          <a:p>
            <a:r>
              <a:rPr lang="en-US"/>
              <a:t>If you’ve had the same plan for years, don’t just hit “repeat” — there may be a better fit for your needs and budget.</a:t>
            </a:r>
          </a:p>
          <a:p>
            <a:r>
              <a:rPr lang="en-US"/>
              <a:t>Even if some federal savings end</a:t>
            </a:r>
            <a:r>
              <a:rPr lang="en-US" b="1"/>
              <a:t>, </a:t>
            </a:r>
            <a:r>
              <a:rPr lang="en-US"/>
              <a:t>many Minnesotans will still qualify for financial help next year.</a:t>
            </a:r>
          </a:p>
          <a:p>
            <a:r>
              <a:rPr lang="en-US"/>
              <a:t>Take advantage of free expert help — talk to a MNsure-certified navigator or broker who can help you apply or understand your options. </a:t>
            </a:r>
            <a:r>
              <a:rPr lang="en-US" b="1"/>
              <a:t>You and your family are worth staying covered.</a:t>
            </a:r>
          </a:p>
        </p:txBody>
      </p:sp>
      <p:sp>
        <p:nvSpPr>
          <p:cNvPr id="7" name="Content Placeholder 6">
            <a:extLst>
              <a:ext uri="{FF2B5EF4-FFF2-40B4-BE49-F238E27FC236}">
                <a16:creationId xmlns:a16="http://schemas.microsoft.com/office/drawing/2014/main" id="{F486FAC1-A1DF-8CDC-ACDB-CFFCE02C3E6B}"/>
              </a:ext>
            </a:extLst>
          </p:cNvPr>
          <p:cNvSpPr>
            <a:spLocks noGrp="1"/>
          </p:cNvSpPr>
          <p:nvPr>
            <p:ph sz="half" idx="2"/>
          </p:nvPr>
        </p:nvSpPr>
        <p:spPr>
          <a:xfrm>
            <a:off x="5915168" y="1690688"/>
            <a:ext cx="4989393" cy="4486275"/>
          </a:xfrm>
        </p:spPr>
        <p:txBody>
          <a:bodyPr>
            <a:normAutofit fontScale="55000" lnSpcReduction="20000"/>
          </a:bodyPr>
          <a:lstStyle/>
          <a:p>
            <a:pPr marL="0" indent="0">
              <a:buNone/>
            </a:pPr>
            <a:r>
              <a:rPr lang="en-US" b="1"/>
              <a:t>Buyer Beware: Avoid “Junk Plans” and Scammers</a:t>
            </a:r>
          </a:p>
          <a:p>
            <a:r>
              <a:rPr lang="en-US"/>
              <a:t>All private plans sold through MNsure are guaranteed to cover the important health care services that people need, like doctor visits, prescriptions drugs, and emergency care.</a:t>
            </a:r>
          </a:p>
          <a:p>
            <a:r>
              <a:rPr lang="en-US"/>
              <a:t>MNsure partners with reputable, licensed companies, so you get coverage you can trust.</a:t>
            </a:r>
          </a:p>
          <a:p>
            <a:r>
              <a:rPr lang="en-US"/>
              <a:t>Plans sold elsewhere may not offer the same benefits and could leave you stuck with high medical bills when you get care.</a:t>
            </a:r>
          </a:p>
          <a:p>
            <a:r>
              <a:rPr lang="en-US"/>
              <a:t>The best advice for consumers is to make sure they’re going to MNsure.org to shop and compare plans.</a:t>
            </a:r>
          </a:p>
          <a:p>
            <a:r>
              <a:rPr lang="en-US"/>
              <a:t>We also recommend talking to a MNsure-certified broker who can help you find the best plan that fits your needs and budget.</a:t>
            </a:r>
          </a:p>
        </p:txBody>
      </p:sp>
      <p:sp>
        <p:nvSpPr>
          <p:cNvPr id="4" name="Slide Number Placeholder 3">
            <a:extLst>
              <a:ext uri="{FF2B5EF4-FFF2-40B4-BE49-F238E27FC236}">
                <a16:creationId xmlns:a16="http://schemas.microsoft.com/office/drawing/2014/main" id="{801EA454-2414-D249-0774-B510E2FA9798}"/>
              </a:ext>
            </a:extLst>
          </p:cNvPr>
          <p:cNvSpPr>
            <a:spLocks noGrp="1"/>
          </p:cNvSpPr>
          <p:nvPr>
            <p:ph type="sldNum" sz="quarter" idx="12"/>
          </p:nvPr>
        </p:nvSpPr>
        <p:spPr/>
        <p:txBody>
          <a:bodyPr/>
          <a:lstStyle/>
          <a:p>
            <a:fld id="{779EBBFE-AF6A-4AB5-BE04-9FF966C2126C}" type="slidenum">
              <a:rPr lang="en-US" smtClean="0"/>
              <a:pPr/>
              <a:t>5</a:t>
            </a:fld>
            <a:endParaRPr lang="en-US"/>
          </a:p>
        </p:txBody>
      </p:sp>
    </p:spTree>
    <p:extLst>
      <p:ext uri="{BB962C8B-B14F-4D97-AF65-F5344CB8AC3E}">
        <p14:creationId xmlns:p14="http://schemas.microsoft.com/office/powerpoint/2010/main" val="29430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52B4-3655-6CD0-5094-5D65076EA81F}"/>
              </a:ext>
            </a:extLst>
          </p:cNvPr>
          <p:cNvSpPr>
            <a:spLocks noGrp="1"/>
          </p:cNvSpPr>
          <p:nvPr>
            <p:ph type="title"/>
          </p:nvPr>
        </p:nvSpPr>
        <p:spPr/>
        <p:txBody>
          <a:bodyPr/>
          <a:lstStyle/>
          <a:p>
            <a:r>
              <a:rPr lang="en-US"/>
              <a:t>Marketing Campaign Overview</a:t>
            </a:r>
          </a:p>
        </p:txBody>
      </p:sp>
      <p:sp>
        <p:nvSpPr>
          <p:cNvPr id="3" name="Content Placeholder 2">
            <a:extLst>
              <a:ext uri="{FF2B5EF4-FFF2-40B4-BE49-F238E27FC236}">
                <a16:creationId xmlns:a16="http://schemas.microsoft.com/office/drawing/2014/main" id="{0B9EC168-87FB-6052-5DA4-38102CFE3804}"/>
              </a:ext>
            </a:extLst>
          </p:cNvPr>
          <p:cNvSpPr>
            <a:spLocks noGrp="1"/>
          </p:cNvSpPr>
          <p:nvPr>
            <p:ph sz="half" idx="1"/>
          </p:nvPr>
        </p:nvSpPr>
        <p:spPr>
          <a:xfrm>
            <a:off x="838200" y="1665582"/>
            <a:ext cx="6073106" cy="3237264"/>
          </a:xfrm>
        </p:spPr>
        <p:txBody>
          <a:bodyPr>
            <a:noAutofit/>
          </a:bodyPr>
          <a:lstStyle/>
          <a:p>
            <a:r>
              <a:rPr lang="en-US" sz="1400"/>
              <a:t>MNsure’s paid marketing campaign launches October 27. </a:t>
            </a:r>
          </a:p>
          <a:p>
            <a:r>
              <a:rPr lang="en-US" sz="1400"/>
              <a:t>We’re continuing the momentum from last year with familiar visuals and the </a:t>
            </a:r>
            <a:r>
              <a:rPr lang="en-US" sz="1400" b="1"/>
              <a:t>“Now what?”</a:t>
            </a:r>
            <a:r>
              <a:rPr lang="en-US" sz="1400"/>
              <a:t> theme, reinforcing MNsure as the next step for Minnesotans seeking coverage.</a:t>
            </a:r>
          </a:p>
          <a:p>
            <a:r>
              <a:rPr lang="en-US" sz="1400"/>
              <a:t>The campaign emphasizes MNsure’s role as a </a:t>
            </a:r>
            <a:r>
              <a:rPr lang="en-US" sz="1400" b="1"/>
              <a:t>trusted, accessible guide</a:t>
            </a:r>
            <a:r>
              <a:rPr lang="en-US" sz="1400"/>
              <a:t> for individuals and families navigating health insurance options.</a:t>
            </a:r>
          </a:p>
          <a:p>
            <a:r>
              <a:rPr lang="en-US" sz="1400"/>
              <a:t>This year’s campaign will have a similar </a:t>
            </a:r>
            <a:r>
              <a:rPr lang="en-US" sz="1400" i="1"/>
              <a:t>look and feel: </a:t>
            </a:r>
            <a:r>
              <a:rPr lang="en-US" sz="1400"/>
              <a:t>vibrant, colorful, upbeat musical tones, and culturally-relevant mosaic tiles.</a:t>
            </a:r>
          </a:p>
          <a:p>
            <a:r>
              <a:rPr lang="en-US" sz="1400"/>
              <a:t>We’re expanding our animated “cast of characters” to better represent </a:t>
            </a:r>
            <a:r>
              <a:rPr lang="en-US" sz="1400" b="1"/>
              <a:t>more</a:t>
            </a:r>
            <a:r>
              <a:rPr lang="en-US" sz="1400"/>
              <a:t> </a:t>
            </a:r>
            <a:r>
              <a:rPr lang="en-US" sz="1400" b="1"/>
              <a:t>Minnesota families</a:t>
            </a:r>
            <a:r>
              <a:rPr lang="en-US" sz="1400"/>
              <a:t>, including those in </a:t>
            </a:r>
            <a:r>
              <a:rPr lang="en-US" sz="1400" b="1"/>
              <a:t>rural communities</a:t>
            </a:r>
            <a:r>
              <a:rPr lang="en-US" sz="1400"/>
              <a:t>.</a:t>
            </a:r>
          </a:p>
        </p:txBody>
      </p:sp>
      <p:pic>
        <p:nvPicPr>
          <p:cNvPr id="8" name="Picture 7" descr="New &quot;Now what?&quot; characters">
            <a:extLst>
              <a:ext uri="{FF2B5EF4-FFF2-40B4-BE49-F238E27FC236}">
                <a16:creationId xmlns:a16="http://schemas.microsoft.com/office/drawing/2014/main" id="{5C12534E-7703-B8CF-D395-89633645EBE2}"/>
              </a:ext>
            </a:extLst>
          </p:cNvPr>
          <p:cNvPicPr>
            <a:picLocks noChangeAspect="1"/>
          </p:cNvPicPr>
          <p:nvPr/>
        </p:nvPicPr>
        <p:blipFill>
          <a:blip r:embed="rId2">
            <a:extLst>
              <a:ext uri="{28A0092B-C50C-407E-A947-70E740481C1C}">
                <a14:useLocalDpi xmlns:a14="http://schemas.microsoft.com/office/drawing/2010/main" val="0"/>
              </a:ext>
            </a:extLst>
          </a:blip>
          <a:srcRect t="5490" r="2" b="3889"/>
          <a:stretch>
            <a:fillRect/>
          </a:stretch>
        </p:blipFill>
        <p:spPr>
          <a:xfrm>
            <a:off x="2726820" y="4877739"/>
            <a:ext cx="3923362" cy="1617723"/>
          </a:xfrm>
          <a:prstGeom prst="rect">
            <a:avLst/>
          </a:prstGeom>
          <a:noFill/>
        </p:spPr>
      </p:pic>
      <p:pic>
        <p:nvPicPr>
          <p:cNvPr id="7" name="Content Placeholder 6" descr="examples of &quot;Now what?&quot; ads for 2026 open enrollment">
            <a:extLst>
              <a:ext uri="{FF2B5EF4-FFF2-40B4-BE49-F238E27FC236}">
                <a16:creationId xmlns:a16="http://schemas.microsoft.com/office/drawing/2014/main" id="{85CAF941-15AD-EF90-EF95-2081943567F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11306" y="1993248"/>
            <a:ext cx="3993255" cy="3475045"/>
          </a:xfrm>
        </p:spPr>
      </p:pic>
      <p:sp>
        <p:nvSpPr>
          <p:cNvPr id="4" name="Slide Number Placeholder 3">
            <a:extLst>
              <a:ext uri="{FF2B5EF4-FFF2-40B4-BE49-F238E27FC236}">
                <a16:creationId xmlns:a16="http://schemas.microsoft.com/office/drawing/2014/main" id="{6B1F922B-56D0-7F36-75CC-BD82B54B3CFC}"/>
              </a:ext>
            </a:extLst>
          </p:cNvPr>
          <p:cNvSpPr>
            <a:spLocks noGrp="1"/>
          </p:cNvSpPr>
          <p:nvPr>
            <p:ph type="sldNum" sz="quarter" idx="12"/>
          </p:nvPr>
        </p:nvSpPr>
        <p:spPr/>
        <p:txBody>
          <a:bodyPr/>
          <a:lstStyle/>
          <a:p>
            <a:fld id="{779EBBFE-AF6A-4AB5-BE04-9FF966C2126C}" type="slidenum">
              <a:rPr lang="en-US" smtClean="0"/>
              <a:pPr/>
              <a:t>6</a:t>
            </a:fld>
            <a:endParaRPr lang="en-US"/>
          </a:p>
        </p:txBody>
      </p:sp>
    </p:spTree>
    <p:extLst>
      <p:ext uri="{BB962C8B-B14F-4D97-AF65-F5344CB8AC3E}">
        <p14:creationId xmlns:p14="http://schemas.microsoft.com/office/powerpoint/2010/main" val="1000917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106070-3BBC-D5A3-EA03-C04175BE9C86}"/>
              </a:ext>
            </a:extLst>
          </p:cNvPr>
          <p:cNvSpPr>
            <a:spLocks noGrp="1"/>
          </p:cNvSpPr>
          <p:nvPr>
            <p:ph type="title"/>
          </p:nvPr>
        </p:nvSpPr>
        <p:spPr/>
        <p:txBody>
          <a:bodyPr anchor="ctr">
            <a:normAutofit/>
          </a:bodyPr>
          <a:lstStyle/>
          <a:p>
            <a:r>
              <a:rPr lang="en-US"/>
              <a:t>Social Media</a:t>
            </a:r>
          </a:p>
        </p:txBody>
      </p:sp>
      <p:sp>
        <p:nvSpPr>
          <p:cNvPr id="14" name="Content Placeholder 2">
            <a:extLst>
              <a:ext uri="{FF2B5EF4-FFF2-40B4-BE49-F238E27FC236}">
                <a16:creationId xmlns:a16="http://schemas.microsoft.com/office/drawing/2014/main" id="{3FA506F6-1858-61F3-FE4C-879FB004028D}"/>
              </a:ext>
            </a:extLst>
          </p:cNvPr>
          <p:cNvSpPr>
            <a:spLocks noGrp="1"/>
          </p:cNvSpPr>
          <p:nvPr>
            <p:ph sz="half" idx="1"/>
          </p:nvPr>
        </p:nvSpPr>
        <p:spPr/>
        <p:txBody>
          <a:bodyPr>
            <a:normAutofit fontScale="55000" lnSpcReduction="20000"/>
          </a:bodyPr>
          <a:lstStyle/>
          <a:p>
            <a:pPr marL="0" indent="0">
              <a:lnSpc>
                <a:spcPct val="120000"/>
              </a:lnSpc>
              <a:buNone/>
            </a:pPr>
            <a:r>
              <a:rPr lang="en-US" sz="4400" b="1" dirty="0"/>
              <a:t>Thank you for helping Minnesotans are covered for next year by </a:t>
            </a:r>
            <a:r>
              <a:rPr lang="en-US" sz="4400" b="1" i="1" dirty="0">
                <a:solidFill>
                  <a:srgbClr val="027F7C"/>
                </a:solidFill>
              </a:rPr>
              <a:t>making a plan to enroll</a:t>
            </a:r>
            <a:r>
              <a:rPr lang="en-US" sz="4400" b="1" dirty="0">
                <a:solidFill>
                  <a:srgbClr val="027F7C"/>
                </a:solidFill>
              </a:rPr>
              <a:t>.</a:t>
            </a:r>
          </a:p>
          <a:p>
            <a:pPr marL="0" indent="0">
              <a:lnSpc>
                <a:spcPct val="120000"/>
              </a:lnSpc>
              <a:spcBef>
                <a:spcPts val="1200"/>
              </a:spcBef>
              <a:buNone/>
            </a:pPr>
            <a:r>
              <a:rPr lang="en-US" sz="3300" dirty="0"/>
              <a:t>In this social media toolkit, you will find graphics and social posts to share on your social media accounts. Sharing interesting, relevant or timely messages on social media can help you grow your following, raise awareness of the services you provide, and reach more community members. Ultimately, this helps more Minnesotans access health insurance through MNsure. </a:t>
            </a:r>
          </a:p>
          <a:p>
            <a:pPr marL="0" indent="0">
              <a:lnSpc>
                <a:spcPct val="120000"/>
              </a:lnSpc>
              <a:spcBef>
                <a:spcPts val="1200"/>
              </a:spcBef>
              <a:buNone/>
            </a:pPr>
            <a:r>
              <a:rPr lang="en-US" sz="3300" dirty="0"/>
              <a:t>When sharing content, please include the hashtag #GetCoveredMN and tag us. We also encourage you to follow MNsure’s accounts and like and share our </a:t>
            </a:r>
            <a:r>
              <a:rPr lang="en-US" sz="3300"/>
              <a:t>posts!</a:t>
            </a:r>
            <a:endParaRPr lang="en-US" sz="3300" dirty="0"/>
          </a:p>
          <a:p>
            <a:pPr marL="0" indent="0">
              <a:buNone/>
            </a:pPr>
            <a:endParaRPr lang="en-US" dirty="0"/>
          </a:p>
        </p:txBody>
      </p:sp>
      <p:sp>
        <p:nvSpPr>
          <p:cNvPr id="6" name="Slide Number Placeholder 5">
            <a:extLst>
              <a:ext uri="{FF2B5EF4-FFF2-40B4-BE49-F238E27FC236}">
                <a16:creationId xmlns:a16="http://schemas.microsoft.com/office/drawing/2014/main" id="{3977BAD3-ACD0-5C1D-EA7E-F0020B5C252F}"/>
              </a:ext>
            </a:extLst>
          </p:cNvPr>
          <p:cNvSpPr>
            <a:spLocks noGrp="1"/>
          </p:cNvSpPr>
          <p:nvPr>
            <p:ph type="sldNum" sz="quarter" idx="12"/>
          </p:nvPr>
        </p:nvSpPr>
        <p:spPr/>
        <p:txBody>
          <a:bodyPr anchor="ctr">
            <a:normAutofit/>
          </a:bodyPr>
          <a:lstStyle/>
          <a:p>
            <a:pPr>
              <a:spcAft>
                <a:spcPts val="600"/>
              </a:spcAft>
            </a:pPr>
            <a:fld id="{779EBBFE-AF6A-4AB5-BE04-9FF966C2126C}" type="slidenum">
              <a:rPr lang="en-US" smtClean="0"/>
              <a:pPr>
                <a:spcAft>
                  <a:spcPts val="600"/>
                </a:spcAft>
              </a:pPr>
              <a:t>7</a:t>
            </a:fld>
            <a:endParaRPr lang="en-US"/>
          </a:p>
        </p:txBody>
      </p:sp>
      <p:pic>
        <p:nvPicPr>
          <p:cNvPr id="2050" name="Picture 2" descr="Instagram">
            <a:hlinkClick r:id="rId2"/>
            <a:extLst>
              <a:ext uri="{FF2B5EF4-FFF2-40B4-BE49-F238E27FC236}">
                <a16:creationId xmlns:a16="http://schemas.microsoft.com/office/drawing/2014/main" id="{A15111D0-B910-1F41-ED80-948277F6F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39" y="48799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acebook icon">
            <a:hlinkClick r:id="rId4"/>
            <a:extLst>
              <a:ext uri="{FF2B5EF4-FFF2-40B4-BE49-F238E27FC236}">
                <a16:creationId xmlns:a16="http://schemas.microsoft.com/office/drawing/2014/main" id="{8070FD35-2C51-2E00-E7AD-ECC9996940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6678" y="48799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reads icon">
            <a:hlinkClick r:id="rId6"/>
            <a:extLst>
              <a:ext uri="{FF2B5EF4-FFF2-40B4-BE49-F238E27FC236}">
                <a16:creationId xmlns:a16="http://schemas.microsoft.com/office/drawing/2014/main" id="{6DFA6FF3-2753-654F-DCC7-726B58FB99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4517" y="48799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LinkedIn icon">
            <a:hlinkClick r:id="rId8"/>
            <a:extLst>
              <a:ext uri="{FF2B5EF4-FFF2-40B4-BE49-F238E27FC236}">
                <a16:creationId xmlns:a16="http://schemas.microsoft.com/office/drawing/2014/main" id="{6FA0569B-69EC-3E1F-EF2E-C88B17BD86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2356" y="4879931"/>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11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886A-11CA-B7C4-0084-7CD862FF4F2C}"/>
              </a:ext>
            </a:extLst>
          </p:cNvPr>
          <p:cNvSpPr>
            <a:spLocks noGrp="1"/>
          </p:cNvSpPr>
          <p:nvPr>
            <p:ph type="title"/>
          </p:nvPr>
        </p:nvSpPr>
        <p:spPr/>
        <p:txBody>
          <a:bodyPr/>
          <a:lstStyle/>
          <a:p>
            <a:r>
              <a:rPr lang="en-US"/>
              <a:t>Social Media: Graphic 1</a:t>
            </a:r>
          </a:p>
        </p:txBody>
      </p:sp>
      <p:pic>
        <p:nvPicPr>
          <p:cNvPr id="7" name="Content Placeholder 6" descr="Make a plan to enroll">
            <a:extLst>
              <a:ext uri="{FF2B5EF4-FFF2-40B4-BE49-F238E27FC236}">
                <a16:creationId xmlns:a16="http://schemas.microsoft.com/office/drawing/2014/main" id="{65DCAB48-F75E-5595-BB8F-C72ABA0B820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7287" y="1825625"/>
            <a:ext cx="4351338" cy="4351338"/>
          </a:xfrm>
        </p:spPr>
      </p:pic>
      <p:sp>
        <p:nvSpPr>
          <p:cNvPr id="4" name="Content Placeholder 3">
            <a:extLst>
              <a:ext uri="{FF2B5EF4-FFF2-40B4-BE49-F238E27FC236}">
                <a16:creationId xmlns:a16="http://schemas.microsoft.com/office/drawing/2014/main" id="{61CDC72E-EA43-9087-C5EF-154FBA52EDDA}"/>
              </a:ext>
            </a:extLst>
          </p:cNvPr>
          <p:cNvSpPr>
            <a:spLocks noGrp="1"/>
          </p:cNvSpPr>
          <p:nvPr>
            <p:ph sz="half" idx="2"/>
          </p:nvPr>
        </p:nvSpPr>
        <p:spPr/>
        <p:txBody>
          <a:bodyPr>
            <a:normAutofit fontScale="92500" lnSpcReduction="10000"/>
          </a:bodyPr>
          <a:lstStyle/>
          <a:p>
            <a:r>
              <a:rPr lang="en-US" dirty="0"/>
              <a:t>Post copy:</a:t>
            </a:r>
          </a:p>
          <a:p>
            <a:pPr lvl="1">
              <a:lnSpc>
                <a:spcPct val="110000"/>
              </a:lnSpc>
            </a:pPr>
            <a:r>
              <a:rPr lang="en-US" dirty="0"/>
              <a:t>More Minnesotans are insured than ever before  —let’s keep that momentum going in 2026! Make a plan to enroll starting November 1. Visit MNsure.org to get started. #PlanToEnroll</a:t>
            </a:r>
          </a:p>
          <a:p>
            <a:pPr lvl="2"/>
            <a:r>
              <a:rPr lang="en-US" b="1" dirty="0"/>
              <a:t>Image alt text: </a:t>
            </a:r>
            <a:r>
              <a:rPr lang="en-US" dirty="0"/>
              <a:t>Blue &amp; green gradient with text: “Make a plan to enroll”</a:t>
            </a:r>
          </a:p>
          <a:p>
            <a:pPr marL="0" indent="0">
              <a:buNone/>
            </a:pPr>
            <a:r>
              <a:rPr lang="en-US" sz="1700" dirty="0">
                <a:hlinkClick r:id="rId3"/>
              </a:rPr>
              <a:t>Download this image</a:t>
            </a:r>
            <a:endParaRPr lang="en-US" sz="1700" dirty="0"/>
          </a:p>
        </p:txBody>
      </p:sp>
      <p:sp>
        <p:nvSpPr>
          <p:cNvPr id="5" name="Slide Number Placeholder 4">
            <a:extLst>
              <a:ext uri="{FF2B5EF4-FFF2-40B4-BE49-F238E27FC236}">
                <a16:creationId xmlns:a16="http://schemas.microsoft.com/office/drawing/2014/main" id="{CD0968D9-054D-F5E2-17D1-91E014843BCE}"/>
              </a:ext>
            </a:extLst>
          </p:cNvPr>
          <p:cNvSpPr>
            <a:spLocks noGrp="1"/>
          </p:cNvSpPr>
          <p:nvPr>
            <p:ph type="sldNum" sz="quarter" idx="12"/>
          </p:nvPr>
        </p:nvSpPr>
        <p:spPr/>
        <p:txBody>
          <a:bodyPr/>
          <a:lstStyle/>
          <a:p>
            <a:fld id="{779EBBFE-AF6A-4AB5-BE04-9FF966C2126C}" type="slidenum">
              <a:rPr lang="en-US" smtClean="0"/>
              <a:pPr/>
              <a:t>8</a:t>
            </a:fld>
            <a:endParaRPr lang="en-US"/>
          </a:p>
        </p:txBody>
      </p:sp>
    </p:spTree>
    <p:extLst>
      <p:ext uri="{BB962C8B-B14F-4D97-AF65-F5344CB8AC3E}">
        <p14:creationId xmlns:p14="http://schemas.microsoft.com/office/powerpoint/2010/main" val="359643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2467-670D-62C3-B9A7-ECCE2F9859D0}"/>
              </a:ext>
            </a:extLst>
          </p:cNvPr>
          <p:cNvSpPr>
            <a:spLocks noGrp="1"/>
          </p:cNvSpPr>
          <p:nvPr>
            <p:ph type="title"/>
          </p:nvPr>
        </p:nvSpPr>
        <p:spPr/>
        <p:txBody>
          <a:bodyPr/>
          <a:lstStyle/>
          <a:p>
            <a:r>
              <a:rPr lang="en-US"/>
              <a:t>Social Media: Graphic 2</a:t>
            </a:r>
          </a:p>
        </p:txBody>
      </p:sp>
      <p:pic>
        <p:nvPicPr>
          <p:cNvPr id="7" name="Content Placeholder 6" descr="Is your community covered?">
            <a:extLst>
              <a:ext uri="{FF2B5EF4-FFF2-40B4-BE49-F238E27FC236}">
                <a16:creationId xmlns:a16="http://schemas.microsoft.com/office/drawing/2014/main" id="{9DF1037D-6CBC-E519-40D5-21BC9D08279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57287" y="1825625"/>
            <a:ext cx="4351338" cy="4351338"/>
          </a:xfrm>
        </p:spPr>
      </p:pic>
      <p:sp>
        <p:nvSpPr>
          <p:cNvPr id="4" name="Content Placeholder 3">
            <a:extLst>
              <a:ext uri="{FF2B5EF4-FFF2-40B4-BE49-F238E27FC236}">
                <a16:creationId xmlns:a16="http://schemas.microsoft.com/office/drawing/2014/main" id="{8D76F2C3-BD99-0074-08DF-BCF2BD1B4CC9}"/>
              </a:ext>
            </a:extLst>
          </p:cNvPr>
          <p:cNvSpPr>
            <a:spLocks noGrp="1"/>
          </p:cNvSpPr>
          <p:nvPr>
            <p:ph sz="half" idx="2"/>
          </p:nvPr>
        </p:nvSpPr>
        <p:spPr/>
        <p:txBody>
          <a:bodyPr>
            <a:normAutofit lnSpcReduction="10000"/>
          </a:bodyPr>
          <a:lstStyle/>
          <a:p>
            <a:r>
              <a:rPr lang="en-US" dirty="0"/>
              <a:t>Post copy:</a:t>
            </a:r>
          </a:p>
          <a:p>
            <a:pPr lvl="1"/>
            <a:r>
              <a:rPr lang="en-US" dirty="0"/>
              <a:t>This open enrollment, check in with your friends, loved ones and neighbors — do they have coverage for 2026? Let’s make sure every Minnesotan is protected.</a:t>
            </a:r>
          </a:p>
          <a:p>
            <a:pPr lvl="2"/>
            <a:r>
              <a:rPr lang="en-US" b="1" dirty="0"/>
              <a:t>Image alt text:</a:t>
            </a:r>
            <a:r>
              <a:rPr lang="en-US" dirty="0"/>
              <a:t> Light &amp; dark green gradient with text: “Is your community covered?”</a:t>
            </a:r>
            <a:endParaRPr lang="en-US" b="1" dirty="0"/>
          </a:p>
          <a:p>
            <a:pPr marL="0" indent="0">
              <a:buNone/>
            </a:pPr>
            <a:r>
              <a:rPr lang="en-US" sz="1600" dirty="0">
                <a:hlinkClick r:id="rId4"/>
              </a:rPr>
              <a:t>Download this image</a:t>
            </a:r>
            <a:endParaRPr lang="en-US" sz="1600" dirty="0"/>
          </a:p>
        </p:txBody>
      </p:sp>
      <p:sp>
        <p:nvSpPr>
          <p:cNvPr id="5" name="Slide Number Placeholder 4">
            <a:extLst>
              <a:ext uri="{FF2B5EF4-FFF2-40B4-BE49-F238E27FC236}">
                <a16:creationId xmlns:a16="http://schemas.microsoft.com/office/drawing/2014/main" id="{1E623DBD-24F2-5B8C-FAEB-20BA38BD1363}"/>
              </a:ext>
            </a:extLst>
          </p:cNvPr>
          <p:cNvSpPr>
            <a:spLocks noGrp="1"/>
          </p:cNvSpPr>
          <p:nvPr>
            <p:ph type="sldNum" sz="quarter" idx="12"/>
          </p:nvPr>
        </p:nvSpPr>
        <p:spPr/>
        <p:txBody>
          <a:bodyPr/>
          <a:lstStyle/>
          <a:p>
            <a:fld id="{779EBBFE-AF6A-4AB5-BE04-9FF966C2126C}" type="slidenum">
              <a:rPr lang="en-US" smtClean="0"/>
              <a:pPr/>
              <a:t>9</a:t>
            </a:fld>
            <a:endParaRPr lang="en-US"/>
          </a:p>
        </p:txBody>
      </p:sp>
    </p:spTree>
    <p:extLst>
      <p:ext uri="{BB962C8B-B14F-4D97-AF65-F5344CB8AC3E}">
        <p14:creationId xmlns:p14="http://schemas.microsoft.com/office/powerpoint/2010/main" val="3602639674"/>
      </p:ext>
    </p:extLst>
  </p:cSld>
  <p:clrMapOvr>
    <a:masterClrMapping/>
  </p:clrMapOvr>
</p:sld>
</file>

<file path=ppt/theme/theme1.xml><?xml version="1.0" encoding="utf-8"?>
<a:theme xmlns:a="http://schemas.openxmlformats.org/drawingml/2006/main" name="MNsure-b&amp;w">
  <a:themeElements>
    <a:clrScheme name="MNsure-accessible">
      <a:dk1>
        <a:sysClr val="windowText" lastClr="000000"/>
      </a:dk1>
      <a:lt1>
        <a:sysClr val="window" lastClr="FFFFFF"/>
      </a:lt1>
      <a:dk2>
        <a:srgbClr val="515051"/>
      </a:dk2>
      <a:lt2>
        <a:srgbClr val="EFEFEF"/>
      </a:lt2>
      <a:accent1>
        <a:srgbClr val="03A2A2"/>
      </a:accent1>
      <a:accent2>
        <a:srgbClr val="019372"/>
      </a:accent2>
      <a:accent3>
        <a:srgbClr val="B4C96C"/>
      </a:accent3>
      <a:accent4>
        <a:srgbClr val="FC6048"/>
      </a:accent4>
      <a:accent5>
        <a:srgbClr val="F9692A"/>
      </a:accent5>
      <a:accent6>
        <a:srgbClr val="EEB212"/>
      </a:accent6>
      <a:hlink>
        <a:srgbClr val="03A2A2"/>
      </a:hlink>
      <a:folHlink>
        <a:srgbClr val="E36C54"/>
      </a:folHlink>
    </a:clrScheme>
    <a:fontScheme name="MNsure">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977178-D472-4456-9D34-8C865CC10320}" vid="{C11CF0BD-DFEF-4CAF-B840-6E3045ABA5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227029E42A054C9BD63216CD21D6EE" ma:contentTypeVersion="16" ma:contentTypeDescription="Create a new document." ma:contentTypeScope="" ma:versionID="0ece2a535b5e03f7352f2be40ff47231">
  <xsd:schema xmlns:xsd="http://www.w3.org/2001/XMLSchema" xmlns:xs="http://www.w3.org/2001/XMLSchema" xmlns:p="http://schemas.microsoft.com/office/2006/metadata/properties" xmlns:ns2="71fea097-eabb-47f2-9f1d-0163ebb17d87" xmlns:ns3="5b2813b3-d064-4861-8195-3efec823c3c3" targetNamespace="http://schemas.microsoft.com/office/2006/metadata/properties" ma:root="true" ma:fieldsID="2a976b82be10986d6b5abf8d33e9e7bc" ns2:_="" ns3:_="">
    <xsd:import namespace="71fea097-eabb-47f2-9f1d-0163ebb17d87"/>
    <xsd:import namespace="5b2813b3-d064-4861-8195-3efec823c3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ea097-eabb-47f2-9f1d-0163ebb17d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tatus" ma:index="12" nillable="true" ma:displayName="Status" ma:format="RadioButtons" ma:internalName="Status">
      <xsd:simpleType>
        <xsd:restriction base="dms:Choice">
          <xsd:enumeration value="Not started"/>
          <xsd:enumeration value="Drafting"/>
          <xsd:enumeration value="Published"/>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Category" ma:index="23" nillable="true" ma:displayName="Category" ma:format="Dropdown" ma:internalName="Categor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2813b3-d064-4861-8195-3efec823c3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1de518b-b0a1-465e-a54c-76e3f7e06d5b}" ma:internalName="TaxCatchAll" ma:showField="CatchAllData" ma:web="5b2813b3-d064-4861-8195-3efec823c3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fea097-eabb-47f2-9f1d-0163ebb17d87">
      <Terms xmlns="http://schemas.microsoft.com/office/infopath/2007/PartnerControls"/>
    </lcf76f155ced4ddcb4097134ff3c332f>
    <TaxCatchAll xmlns="5b2813b3-d064-4861-8195-3efec823c3c3" xsi:nil="true"/>
    <Category xmlns="71fea097-eabb-47f2-9f1d-0163ebb17d87" xsi:nil="true"/>
    <Status xmlns="71fea097-eabb-47f2-9f1d-0163ebb17d8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8256FE-C83F-4833-A235-629938457217}">
  <ds:schemaRefs>
    <ds:schemaRef ds:uri="5b2813b3-d064-4861-8195-3efec823c3c3"/>
    <ds:schemaRef ds:uri="71fea097-eabb-47f2-9f1d-0163ebb17d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EBAA05-9390-49A8-9797-614DFC32176E}">
  <ds:schemaRefs>
    <ds:schemaRef ds:uri="http://purl.org/dc/terms/"/>
    <ds:schemaRef ds:uri="71fea097-eabb-47f2-9f1d-0163ebb17d87"/>
    <ds:schemaRef ds:uri="http://schemas.microsoft.com/office/infopath/2007/PartnerControl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5b2813b3-d064-4861-8195-3efec823c3c3"/>
    <ds:schemaRef ds:uri="http://purl.org/dc/elements/1.1/"/>
  </ds:schemaRefs>
</ds:datastoreItem>
</file>

<file path=customXml/itemProps3.xml><?xml version="1.0" encoding="utf-8"?>
<ds:datastoreItem xmlns:ds="http://schemas.openxmlformats.org/officeDocument/2006/customXml" ds:itemID="{8C6D6650-6E8A-4F4A-82EE-5B770F6DFC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MNsure 16-9 template</Template>
  <TotalTime>13</TotalTime>
  <Words>1701</Words>
  <Application>Microsoft Office PowerPoint</Application>
  <PresentationFormat>Widescreen</PresentationFormat>
  <Paragraphs>139</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Courier New</vt:lpstr>
      <vt:lpstr>Wingdings</vt:lpstr>
      <vt:lpstr>MNsure-b&amp;w</vt:lpstr>
      <vt:lpstr>Open Enrollment Toolkit Plan Year 2026</vt:lpstr>
      <vt:lpstr>Introduction</vt:lpstr>
      <vt:lpstr>Open Enrollment Key Dates</vt:lpstr>
      <vt:lpstr>Talking Points About MNsure</vt:lpstr>
      <vt:lpstr>Talking Points About MNsure (continued)</vt:lpstr>
      <vt:lpstr>Marketing Campaign Overview</vt:lpstr>
      <vt:lpstr>Social Media</vt:lpstr>
      <vt:lpstr>Social Media: Graphic 1</vt:lpstr>
      <vt:lpstr>Social Media: Graphic 2</vt:lpstr>
      <vt:lpstr>Social Media: Graphic 3</vt:lpstr>
      <vt:lpstr>Social Media: Graphic 4</vt:lpstr>
      <vt:lpstr>Social Media: Graphic 5</vt:lpstr>
      <vt:lpstr>Social Media: Graphic 6</vt:lpstr>
      <vt:lpstr>Social Media: Graphic 7</vt:lpstr>
      <vt:lpstr>FAQ (page 1)</vt:lpstr>
      <vt:lpstr>FAQ (page 2)</vt:lpstr>
      <vt:lpstr>FAQ (page 3)</vt:lpstr>
      <vt:lpstr>FAQ (page 4)</vt:lpstr>
    </vt:vector>
  </TitlesOfParts>
  <Company>State of 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MNsure</dc:creator>
  <cp:lastModifiedBy>Benson, Angela M (MNsure)</cp:lastModifiedBy>
  <cp:revision>1</cp:revision>
  <dcterms:created xsi:type="dcterms:W3CDTF">2025-10-14T19:52:06Z</dcterms:created>
  <dcterms:modified xsi:type="dcterms:W3CDTF">2025-10-30T20:09:04Z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0x010100EF227029E42A054C9BD63216CD21D6EE</vt:lpwstr>
  </property>
  <property fmtid="{D5CDD505-2E9C-101B-9397-08002B2CF9AE}" pid="3" name="MediaServiceImageTags">
    <vt:lpwstr/>
  </property>
</Properties>
</file>